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36"/>
  </p:notesMasterIdLst>
  <p:handoutMasterIdLst>
    <p:handoutMasterId r:id="rId37"/>
  </p:handoutMasterIdLst>
  <p:sldIdLst>
    <p:sldId id="521" r:id="rId4"/>
    <p:sldId id="517" r:id="rId5"/>
    <p:sldId id="523" r:id="rId6"/>
    <p:sldId id="492" r:id="rId7"/>
    <p:sldId id="493" r:id="rId8"/>
    <p:sldId id="495" r:id="rId9"/>
    <p:sldId id="514" r:id="rId10"/>
    <p:sldId id="51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20" r:id="rId19"/>
    <p:sldId id="503" r:id="rId20"/>
    <p:sldId id="504" r:id="rId21"/>
    <p:sldId id="513" r:id="rId22"/>
    <p:sldId id="505" r:id="rId23"/>
    <p:sldId id="506" r:id="rId24"/>
    <p:sldId id="507" r:id="rId25"/>
    <p:sldId id="508" r:id="rId26"/>
    <p:sldId id="519" r:id="rId27"/>
    <p:sldId id="509" r:id="rId28"/>
    <p:sldId id="510" r:id="rId29"/>
    <p:sldId id="511" r:id="rId30"/>
    <p:sldId id="512" r:id="rId31"/>
    <p:sldId id="522" r:id="rId32"/>
    <p:sldId id="494" r:id="rId33"/>
    <p:sldId id="400" r:id="rId34"/>
    <p:sldId id="518" r:id="rId35"/>
  </p:sldIdLst>
  <p:sldSz cx="12192000" cy="6858000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000000"/>
    <a:srgbClr val="D91B5C"/>
    <a:srgbClr val="FF7600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9" autoAdjust="0"/>
  </p:normalViewPr>
  <p:slideViewPr>
    <p:cSldViewPr snapToGrid="0">
      <p:cViewPr>
        <p:scale>
          <a:sx n="88" d="100"/>
          <a:sy n="88" d="100"/>
        </p:scale>
        <p:origin x="-138" y="-714"/>
      </p:cViewPr>
      <p:guideLst>
        <p:guide orient="horz" pos="4319"/>
        <p:guide pos="3840"/>
      </p:guideLst>
    </p:cSldViewPr>
  </p:slideViewPr>
  <p:outlineViewPr>
    <p:cViewPr>
      <p:scale>
        <a:sx n="75" d="100"/>
        <a:sy n="75" d="100"/>
      </p:scale>
      <p:origin x="102" y="4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43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Reucher" userId="3f63c178160e54af" providerId="LiveId" clId="{81481138-B2C0-46AC-BB67-539804B94E6E}"/>
    <pc:docChg chg="delSld modSld">
      <pc:chgData name="Markus Reucher" userId="3f63c178160e54af" providerId="LiveId" clId="{81481138-B2C0-46AC-BB67-539804B94E6E}" dt="2017-08-22T18:35:27.038" v="21" actId="2696"/>
      <pc:docMkLst>
        <pc:docMk/>
      </pc:docMkLst>
      <pc:sldChg chg="addSp delSp modSp">
        <pc:chgData name="Markus Reucher" userId="3f63c178160e54af" providerId="LiveId" clId="{81481138-B2C0-46AC-BB67-539804B94E6E}" dt="2017-08-22T18:35:10.213" v="20" actId="20577"/>
        <pc:sldMkLst>
          <pc:docMk/>
          <pc:sldMk cId="1256219342" sldId="499"/>
        </pc:sldMkLst>
        <pc:spChg chg="del">
          <ac:chgData name="Markus Reucher" userId="3f63c178160e54af" providerId="LiveId" clId="{81481138-B2C0-46AC-BB67-539804B94E6E}" dt="2017-08-22T18:34:49.017" v="0"/>
          <ac:spMkLst>
            <pc:docMk/>
            <pc:sldMk cId="1256219342" sldId="499"/>
            <ac:spMk id="3" creationId="{891870D1-DC7C-4A84-B4EB-3D6BD279AD0F}"/>
          </ac:spMkLst>
        </pc:spChg>
        <pc:spChg chg="add mod">
          <ac:chgData name="Markus Reucher" userId="3f63c178160e54af" providerId="LiveId" clId="{81481138-B2C0-46AC-BB67-539804B94E6E}" dt="2017-08-22T18:34:49.017" v="0"/>
          <ac:spMkLst>
            <pc:docMk/>
            <pc:sldMk cId="1256219342" sldId="499"/>
            <ac:spMk id="4" creationId="{ED1AD26C-1640-4354-8FC8-AE1AAB2CD6DC}"/>
          </ac:spMkLst>
        </pc:spChg>
        <pc:spChg chg="add mod">
          <ac:chgData name="Markus Reucher" userId="3f63c178160e54af" providerId="LiveId" clId="{81481138-B2C0-46AC-BB67-539804B94E6E}" dt="2017-08-22T18:35:10.213" v="20" actId="20577"/>
          <ac:spMkLst>
            <pc:docMk/>
            <pc:sldMk cId="1256219342" sldId="499"/>
            <ac:spMk id="5" creationId="{629E0A41-7C7D-4739-9E79-4E7AEF7C59B6}"/>
          </ac:spMkLst>
        </pc:spChg>
      </pc:sldChg>
      <pc:sldChg chg="del">
        <pc:chgData name="Markus Reucher" userId="3f63c178160e54af" providerId="LiveId" clId="{81481138-B2C0-46AC-BB67-539804B94E6E}" dt="2017-08-22T18:35:27.038" v="21" actId="2696"/>
        <pc:sldMkLst>
          <pc:docMk/>
          <pc:sldMk cId="2901138930" sldId="5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715" cy="49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98" y="0"/>
            <a:ext cx="2949715" cy="49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1140330C-FCC3-4374-95A5-2C85A2C81BA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56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4T13:49:36.6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23407 14023 0,'0'-18'93,"0"18"-77,17 0 0,19-17-1,-19-1 1,1 18-1,17 0-15,-17 0 16,0-18-16,34 18 16,-34 0-16,0 0 15,-1 0-15,36 0 16,-53 0-16,36 0 15,-36 0-15,35 0 16,-35 0-16,18 0 16,-1 0-16,1 0 15,-1-17 1,1 17-16,0 0 15,-1 0 1,36 0 0,-53 0-16,18 0 15,0 0-15,-1 0 16,1 0-1,-18 0 1,35 0 0,0 0-1,36 0-15,-36 0 16,-17 0-16,17 0 15,-17 0-15,17 0 16,36 0-16,-36 0 0,35 0 16,-17 0-16,-17 0 15,-36 0 1,35 0-16,0 0 0,-35 0 15,18 0-15,-1 0 16,1 0 15,0 0 0,17 17 1,0 1-32,-17-18 15,-18 0-15,35 0 16,-35 0-16,18 0 31,-1 0 0,19 0-15,-1 0-1,-35 0 1,18 0-16,-1 0 16,1 0-16,0 0 15,17 0 1,18 0-1,-36 0-15,1 0 16,17 0-16,-17 0 16,0 0-16,-1 0 15,1 0-15,-18 0 16,35 0-1,-17 0 1,35 0 0,-36 0-16,36 0 15,-35 0-15,35 0 16,-18 0-16,-35 0 15,35 18-15,1-18 16,17 0-16,-18 0 16,0 0-16,0 0 0,1 0 15,-36 0 1,53 0-16,-36 0 15,36 0-15,-18 0 0,-35 0 16,36 0 0,-36 0-16,17 0 15,19 0-15,-36 0 16,17 0-16,1 0 15,17 0 1,0 0 0,-35 0-16,53 17 15,-35-17-15,17 0 16,1 0-16,-1 0 15,-17 0-15,17 0 16,0 0-16,0 0 16,1 0-16,-19 0 15,1 0-15,0 0 16,-1 0-16,1 0 15,-1 0-15,36 0 16,-35 0-16,-18 0 16,35 0-16,-35 0 15,36 0-15,-36 0 16,17 0-1,1 0 1,35 0 0,-36 0-16,19 0 15,-1 0-15,0 18 16,18-18-16,-35 0 15,17 0-15,-17 0 16,-1 0-16,19 0 16,-1 0-16,0 0 15,-17 0-15,-1 0 16,36 0-1,-35 18-15,0-18 16,17 0-16,-17 0 16,17 0-16,0 0 0,0 0 15,-17 0 1,17 17-16,1-17 15,-19 0-15,19 0 16,16 0-16,-16 0 0,-19 0 16,36 0-16,-35 0 15,17 0 1,0 0-16,1 0 0,-1 0 15,-17 0-15,-1 0 16,-17 0-16,36 0 16,-19 0-16,18 0 15,-17 0-15,17 0 16,-17 0-16,17 0 15,-17 0-15,35 0 16,-53 0-16,18 18 16,-18-18-16,17 0 31,36 0-16,-18 0-15,1 0 16,-1 0-16,0 0 16,0 0-16,-17 0 15,0 0-15,17 0 16,-17 0-16,35 17 15,-53-17-15,52 0 16,-34 0-16,17 0 16,1 0-16,-19 0 15,1 0-15,0 0 16,-1 0-16,1 0 15,0 0 1,-1 0-16,18 0 16,-17 0-16,0 0 15,17 0-15,18 0 16,0 0-16,-36 0 15,19 0-15,-19 0 16,1 0-16,17 0 16,-17 0-16,-18 0 15,18 0 1,17 0-1,-35 0-15,35 0 16,-17 0-16,-1 0 16,19 0-16,-19 0 15,19 0-15,-19 0 16,1 0-16,0 0 15,-1 0-15,1 0 16,-1 0-16,1 0 16,0 0-16,17 0 15,-17 0-15,-18 0 16,35 0-16,-17 0 15,17 0-15,-18 0 16,36 0-16,-35 0 16,0 0-16,-1 0 15,-17 0-15,18 0 16,0 0-16,-1 0 15,1 0 1,-1 0 0,1 0-1,0 0-15,-1 0 16,1 0-1,0 0 1,-18 0 0,17 0 30,-17 0-30,36 0 0,-36 0-1,17 0-15,1 0 16,0 0-1,-18 0 1,17 0 0,-17-17 30,18 17-14,-18 0-17,17 0 16,1 0-31,0 0 32,-1 0-17,19 0 1,-19 0-1,1 0-15,17-18 16,-35 18-16,18 0 16,-1 0-16,1 0 15,-18 0 204,0 0-204,-18 0 1,-17 0-1,18 0 1,-1 0 0,-17 0-1,-18 0 1,35 0-16,-17 0 15,-18 0-15,18 0 16,17 0-16,-35 0 16,0 0-16,18 0 0,0 18 15,-1-18 1,19 0-16,-1 0 15,0 0-15,-17 0 16,0 0-16,17 0 0,-17 0 16,0 0-16,-36 0 15,71 0 1,-35 17-16,17-17 0,1 0 15,-1 0 1,0 0-16,1 0 16,-19 0-1,1 0-15,0 18 16,17-18-16,-17 0 15,0 0-15,-1 18 16,19-18-16,-19 0 16,1 0-16,0 0 15,17 0-15,1 0 16,17 0-16,-36 0 15,19 0-15,17 17 16,-53-17-16,35 0 16,-52 0-16,70 0 15,-53 0-15,17 0 16,1 0-16,17 0 15,1 0-15,-19 0 16,1 0-16,35 0 16,-17 0-16,-1 0 15,0 0-15,-17 0 16,17 0-16,18 0 15,-53 0-15,36 0 16,-1 0-16,1 18 16,-1-18-16,0 0 15,1 0-15,-1 0 16,-35 0-16,35 0 15,1 18-15,-18-18 16,-18 0-16,0 0 16,17 0-16,1 0 15,-18 0-15,18 0 0,0 0 16,-18 0-1,35 0-15,18 0 16,-35 0-16,0 0 0,17 0 16,-17 0-16,-1 0 15,19 0-15,-19 0 16,19 0-16,-36 0 15,0 0-15,53 0 16,-53 0-16,18 0 16,17 0-16,-17 0 15,17 0-15,-17 17 16,17-17-16,-17 0 15,0 0-15,35 0 16,-36 0-16,-16 0 16,34 0-16,-17 0 15,17 0-15,-17 0 16,17 0-16,0 0 15,1 0-15,-1 0 16,1 0-16,-1 0 16,0 0-16,-35 0 15,18 0-15,0 0 16,-18 0-16,18 0 15,-1 0-15,19 0 16,-19 0-16,19 0 16,-1 0-16,0 0 15,1 0-15,-1 0 16,18 0-1,-35 0 1,17 0-16,1 0 16,-19 0-16,36 0 15,-17 0-15,-1 0 16,0 0-1,-34 0-15,16 0 16,1 0-16,17 0 16,1 0-16,17 0 15,-18 0-15,0 0 16,1 0-1,-19 0 1,19 0-16,-1 0 16,-35 0-16,36 0 0,-1 0 15,0 0 1,1 0-16,17 0 15,-36 0-15,19 0 0,-1 0 16,1 0-16,-1 0 16,0 0-16,1 0 15,-36 0-15,35 0 16,0 0-16,18 0 15,-52 0-15,34 0 16,0 0-16,-17 0 16,17 0-16,1 0 15,-1 0 1,0 0-16,-35 0 15,36 0-15,-1 0 16,18 0-16,-17 0 16,-1 0-1,0 0-15,-17 0 16,17 0-16,-35 0 15,36 0-15,-18 0 16,-1 0-16,19 0 16,-19 0-16,19 0 15,-1 0-15,0 0 16,1 0-16,-18 0 15,35 0-15,-36 0 16,1 0-16,17 0 16,18 0-16,-35 0 15,17 0-15,1 0 16,-1 0-16,-35-17 15,36 17-15,-1 0 16,-35 0-16,53 0 16,-18 0-16,1 0 15,-36 0-15,35 0 16,1-18-16,-1 18 15,0 0-15,-17 0 16,17 0-16,1 0 16,-1 0-16,18 0 15,-18 0 16,18 0-15,-52 0 109,-1 0-110,17 0-15,-34 0 16,34 0-16,1-18 16,0 18-16,17 0 15,-17 0 141,-18 0-140,0 0-16,18 0 15,35 0-15,-35 0 16,-1-17-16,36 17 16,-17 0-16,-36 0 93,-18 0-93,36 0 16,0 0-1,-1-18-15,1 18 16,0 0-16,35 0 0,-18 0 16,1 0 46,-19 0-46,1 0-16,17 0 15,1 0-15,-1-18 16,0 18-16,18 0 15,-17 0-15,17 0 297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4T13:50:41.6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7479 16281 0,'0'0'16,"0"17"0,0-17 30,35 0-30,0 0 0,-35 0 15,18 0-16,0 0 1,70 0 0,-35 0-1,17 0-15,-17 0 0,18 0 16,-36 0-16,0 0 15,1 0-15,-19 0 16,-17 0-16,36 0 62,52 18-46,0-18 0,-35 0-16,17 0 15,-17 0-15,-17 0 16,-36 0-16,17 0 15,19 0 141,17 0-140,-18 0-16,0 0 16,18 0-16,-35 0 15,-18 0-15,17 0 16,1 0-16,-18 0 15,70 0 48,-17 0-48,-17 0-15,-1 0 16,-17 0-16,-18 0 16,17 0-16,1 0 15,35 0 79,-18-18-79,36 18-15,-36 0 16,-35 0-16,35 0 16,0 0-16,-35 0 15,18 0-15,35 0 63,53 0-63,-36 0 15,19-17-15,-19 17 16,-52 0-16,-1 0 15,19 0 1,17 0 62,-18 0-78,18 0 16,-18 0-16,0 0 15,1 0-15,-19 0 16,1 0-16,-18 0 15,18 0 32,140 0-31,-87 0-16,-18 0 15,17 0-15,-17 0 16,-53 0-16,18 0 62,52 0-46,-17 0 0,-53 0-16,18 0 15,0 0-15,35 0 63,-18 0-48,0 0-15,-17 0 16,-1 0-16,-17 0 15,18 0 32,105 0-31,-52 0-16,-18 0 15,-18 0-15,1 0 16,-19 0-16,18 0 78,71 0-62,-70 0-16,-36 0 15,35 17 110,35-17-109,-52 18-1,0-18-15,-1 0 16,19 0-16,-1 0 15,-35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4T13:50:45.1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22225 16298 0,'0'-17'219,"35"17"-63,71 0-141,-35 0-15,-1 0 16,-17 0 0,18 0-16,-36 0 15,0 0-15,1 0 0,-1 0 16,-18 0-16,1 0 15,-18 0 1,88 0 62,-70 0-78,0 0 16,17 0-16,-18 0 15,-17 0-15,36-18 16,-36 18-16,17 0 15,1 0 79,88 0-78,-71-18-1,36 18-15,-18 0 16,0 0-16,-1 0 15,-34 0-15,17 0 16,-35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4T13:50:50.3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22225 16404 0,'0'0'234,"0"0"-188,18 0-30,-1 0 0,1 0 15,0 0-31,-1 0 15,18 0 1,-35 0 0,36 0-1,-19 0-15,1 0 16,0 0-16,35 0 15,-36 0 1,1 0-16,17 0 16,0 0-16,-17 0 15,0 0-15,-1 0 16,-17 0-16,36 0 15,-36 0-15,35 0 16,-17 0 0,-1 0-16,1 0 15,-1 0-15,1 0 16,17 0-16,1 0 15,-19 0-15,1 0 16,-18 0-16,35 0 16,-35 0-1,18 0 32,17 0-16,0-17-31,18 17 16,-17 0-16,-1 0 15,18 0-15,0 0 16,-53 0-16,35 0 16,-17 0-16,-18 0 15,17 0 1,-17 0 15,18 0-15,35 0-16,-18 0 15,0 0-15,36 0 16,-36 0-16,0 0 0,1 0 15,-19 0-15,1 0 16,-18 0 0,18-18 30,35 18-46,0-18 16,-18 18-16,0 0 16,-17 0-16,35 0 15,-18 0-15,-17 0 16,-1 0-16,-17 0 15,18 0-15,17 0 63,71 0-48,-53 0-15,0 0 16,-18 0-16,-17 0 16,-1 0-16,1 0 15,-18 0 48,194 0-48,-106 0-15,-17 0 16,-18 0-16,17 0 15,-52 0-15,-1 0 16,19 0-16,-36 0 94,35-17-63,0 17-31,-17-18 15,0 18-15,-1 0 0,1 0 16,0 0 0,34 0-16,-52 0 15,18 0-15,-18 0 31,53 0 1,18 0-32,-1 0 15,-17 0-15,0 0 16,-18 0-16,-35 0 15,18 0-15,35 0 141,53 0-126,35 0-15,-35 0 16,17 0-16,-70 0 16,0 0-16,-36 0 15,-17 0-15,106 0 78,53 0-78,-106 0 16,53 0-16,-71 0 15,0 0-15,-17 0 16,-18 0-16,18 0 78,52 0-62,-17 0-16,18 0 15,-36 0-15,-17 0 16,-1 0-16,89 0 93,0 0-93,-36 0 16,-17 0-16,-17 0 16,34 0-16,-52 0 15,-1 0-15,-17 0 16,142 0 31,-37 0-32,1 0-15,-70 0 16,34 0-16,-35 0 15,1 0-15,-1 0 16,-35 0-16,18 0 16,52 0 124,1 0-140,-18 0 16,17 0-16,1 0 15,-1 18-15,1-18 16,-18 0-16,0 0 15,-36 0-15,-17 0 16,18 0-16,0 0 16,-18 0 15,52 0-16,37 0-15,-19 0 16,-17 17 0,0-17-16,-18 0 15,-35 0-15,53 0 297,0 0-282,-18 0-15,1 0 16,-36 0-16,17 0 15,19 0 329,-36 0-329,17 0 110,54 0-109,-36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4T13:50:54.3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6967 17127 0,'18'0'156,"0"0"-156,17 0 15,-35 0-15,35 0 16,-35 0-16,18 0 16,-1 0-1,19 0 1,-1 0-16,18 0 16,18 0-16,-19 0 15,-16 0-15,34 0 16,-34 0-16,-1-17 15,-18 17-15,1 0 16,-18 0-16,18 0 16,35-18 46,35 18-62,-53 0 16,0 0-16,-17 0 15,35 0-15,-53 0 16,18 0 15,-18 0 0,88-18 0,0 18-31,-35 0 16,17 0-16,1 0 16,0 0-16,-1 0 15,-17 0-15,18 0 16,-36 0-16,-35 0 15,18 0-15,-1 0 16,54 0 124,-36-35-140,53 35 16,36 0-16,17 0 16,-18 0-16,-35 0 15,1 0-15,-36 0 16,-53 0-16,17 0 15,-17 0-15,18 0 47,-18 0-16,88 0-15,-70 0-16,17 0 16,-17 0-16,17-17 15,0 17-15,18 0 16,-18 0-16,36 0 15,-18 0-15,17 0 16,19 0-16,-19 0 16,1 0-16,-1 0 15,-17 0-15,0 0 16,0 0-16,-53 0 15,35 0-15,-17 0 16,0 0-16,-1 0 16,1 0-16,35 0 15,17 0-15,1 0 16,-1 0-16,19 0 15,-54 0-15,0 0 16,-17 0-16,-1 0 16,-17 0-16,36 0 46,-36 0-14,35 0-32,0 0 15,-17 0 1,0 0-16,-1 0 0,36 0 15,-35 0-15,-1 0 16,19 0-16,-1 0 16,-17 0-16,17 0 15,-18 0-15,19 0 16,-36 0-1,70 0 32,107 0-31,-19 17-16,-34-17 15,-1 18-15,-17-18 16,-53 0-16,-18 0 16,-17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4T13:49:40.2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6914 14852 0,'0'18'94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4T13:49:49.4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6914 14870 0,'0'0'15,"18"0"266,17-36-281,-35 36 16,18 0-1,-18 0 16,18 0-15,17-17 15,-17 17-15,-18 0-16,17 0 31,1 0 125,17 0-156,0 0 16,18 0-16,-53 0 15,18 0-15,0 0 16,-1 0-16,1 0 15,0 0-15,-1 0 16,1 0-16,-18 0 16,35-18-1,-17 18 1,-1 0-1,1 0 1,0 0 0,-1 0-1,1 0-15,0 0 16,-1 0-1,1 0 1,-1 0-16,1 0 16,53 0-1,-54 0 1,1 0-16,17 0 15,-17 0-15,-1 0 16,1 0-16,0 0 16,-18 0-16,17 0 31,36 0-16,-35 0-15,35 0 16,-35 0-16,17 0 16,-18 0-16,19 0 15,-19 0-15,1 0 16,-18 0-1,35 0 1,1 0-16,-19 0 16,36 0-16,-35 0 15,17 0-15,18 0 16,0 0-16,-53 0 15,35 0-15,-17 0 16,-1 0-16,1 0 16,0 0-16,-18 0 15,35 0-15,-35 0 16,18 0-1,-18 0 32,70 0-31,-17 0-16,-18 0 15,1 0-15,34 0 16,-35 0-16,1 0 16,-19 0-16,-17 0 15,18 0-15,35 0 78,53 0-78,-36 0 0,-17 0 16,18 0-1,-36 0-15,18 0 16,-53 0-16,18 0 0,-18 0 62,105 0-46,-52 0-16,-17 0 16,-19 0-16,19 0 15,-19 0-15,-17 18 16,18-18-16,-1 0 15,1 0 1,0 0-16,17 0 16,0 0-16,1 0 15,17 0-15,-53 0 16,35 0-16,-18 0 15,1 0 48,17 0-32,36 0-31,-18 0 16,-18 0-16,-35 0 15,35 0-15,-17 0 16,0 0-1,17 0 1,18 0-16,0 0 16,0 0-16,-18 0 15,0 0-15,1 0 16,-1 17-16,-35-17 15,17 0 32,89 0-31,-70 0-16,-1 0 15,18 0-15,-18 0 16,0 0-16,18 0 16,-53 0-16,18 0 0,-1 0 15,1 0 1,17 0-16,1 0 15,-1 0-15,0 0 0,1 0 16,16 0-16,1 0 16,-17 0-16,-1 0 15,-17 0-15,17 0 16,-18 0-16,1 0 15,17 0-15,-17 0 16,17 0-16,18 0 16,-35 0-16,17 0 15,0 0-15,-17 0 16,0 0-16,-1 0 15,1 0-15,0 0 16,35 0-16,-36 0 16,1 0-16,17 0 15,36 0-15,-18 0 16,-1 0-16,19 0 15,-36 0-15,1 0 16,-19 0-16,18 0 16,-35 0-16,18 0 15,35 0 1,35 0-1,-52 0-15,16 0 16,1 0-16,-17 0 16,17 0-16,-18 0 15,-18 0-15,1 0 31,0 0 1,70 0-17,-18 0 1,-34 0-16,34 0 15,-17 0-15,0 0 16,-18 0-16,1 0 16,-19 0-16,-17 0 0,18 0 15,0 0-15,-1 0 31,54 0-31,-18 0 0,0 0 16,-18 0-16,0 0 16,-17 0-16,70 0 31,-88 0-31,18 0 31,123 0 0,-106 0-31,0 0 16,-17 0-16,17 0 15,-17 0-15,0 0 16,-1 0-16,1 18 16,-1-18-16,1 0 15,0 0-15,-1 0 16,1 0-16,0 0 15,-1 0-15,1 0 16,0 0-16,-18 0 16,52 0-1,-16 0 1,-1 0-16,53 0 15,-52 18-15,-1-18 16,0 0-16,-17 0 16,-1 0-16,1 0 31,-18 0 0,141 0-15,-88 0-1,-35 0-15,17 0 16,0 0-16,-35 0 15,18 0-15,-18 0 16,35 0 15,18 0-15,0 0-1,-18 0-15,18 0 16,-53 0-16,35 0 0,-35 0 16,18 0-16,0 0 46,70 0-30,-53 0 0,18 0-16,-53 0 15,53 0-15,-18 0 16,18 0-16,-35 0 15,17 0-15,-17 0 16,35 0-16,-36 0 16,19 0-16,-1 0 15,18 0-15,-53 0 16,17 0-16,1 0 15,0 0-15,-18 0 16,17 0 0,-17 0 15,106 0-16,-53 0-15,-18 0 16,18 0-16,-17 0 16,16 0-16,-16 0 15,-36 0-15,35 0 16,-35 0-16,18 0 15,-18 0 1,53 0 0,-18 0-16,0 0 15,18 0-15,-35 0 16,-18 0-16,17 0 15,1 0-15,17 0 63,18 0-48,18 0-15,-36 0 16,0 0-16,1 0 16,-19 0-16,-17 0 0,18 0 15,-1 0 1,19 0-1,17 0-15,0 0 16,-18 0-16,35 0 16,-34 0-16,-1 0 15,-17 0-15,-18 0 16,17 0 31,1 0-32,17 0 1,-17 0-16,-1 0 15,-17 0 17,18 0-1,53 0-16,17 0-15,-53 0 16,0 0-16,-17 0 16,0 0-16,-1 0 15,1 0-15,-18 0 16,35 0-16,-17 0 15,0 0 1,52 0-16,-17 0 16,0 0-16,-18 0 15,0 0-15,18 0 16,-35 0-16,0 0 15,-1 0-15,1 0 16,-18 0 31,18 0-32,-1 0-15,1 0 16,35 0-16,0 0 16,-18 0-16,-17 0 0,-1 0 15,19 0-15,-36 0 31,17 0-31,18 0 16,-17 0 0,53 0-16,-36 0 15,18 0 1,-18 0-16,18 0 0,-53 0 15,53 0-15,-18 0 16,18 0-16,-53 0 16,18 0-16,-18 0 15,17 0 48,36 0-48,-17-18-15,-1 18 16,-17 0-16,-18 0 15,17 0-15,18 0 16,-35 0-16,18 0 16,-18 0 15,53 0-16,-18 0 1,-35 0-16,18 0 16,17 0-16,-17 0 15,35 0-15,0 0 16,17 0-16,-35 0 15,18 0-15,18 0 16,-36 0-16,1 0 16,-1 0-16,-18 0 15,1 0-15,0 0 16,-18 0-16,17 0 15,1 0 1,-18 0 0,123 0-1,-87 0 1,-36 0-1,17 0-15,1 0 16,0 0-16,17 0 16,-35 0 15,35 0 0,18 0-31,-53 0 16,18 0-16,17 0 15,-17 0-15,35 0 16,-18-18-16,-17 18 15,17 0-15,-18 0 16,1 0-16,0 0 16,17 0-16,-17 0 15,-18 0 1,35 0 93,0-17-109,18 17 16,-18 0-16,-17 0 15,0 0-15,-1 0 16,36 0-16,0 0 15,-35 0-15,-1 0 16,-17 0 46,53-18-46,-53 18 0,0 18-16,-17 35 15,-89 35-15,0 35 16,106-158 499,0 35-515,0-18 15,0 18 1,18-35-1,17 17 1,-35-17 0,0 18-16,0-1 15,18 0-15,-1 1 16,-17 17-1,18-18 1,-18 0-16,0 1 16,0-19-16,0 19 31,0-1-31,0 18 0,0-18 15,0 18 1,0-17 0,0 17-1,0-35 1,0 17 15,0 0-15,17 18-1,-17-17 16,0 17 47,0 0 156,0 0-202,0 17-1,0 1-16,18 17 1,0-35 0,-18 18-1,0-18 16,0 17-15,0 1 0,0-18-1,0 18 16,0-18-15,0 17 249,0 1-234,0-18-15,0 18 15,17-18 266,1 0-282,17 0-15,-17 0 16,0 0-16,-18 0 47,35 0-32,-17 0 1,17 0-16,-35 0 15,35 0 1,-17 0-16,-18 0 16,35 0-16,-17 0 15,-1 0 1,1 0-16,-18 0 15,18 0-15,-1 0 16,-17 0 62,18 0-78,35 0 16,-36 0 15,1 0-31,0 0 0,-1 0 15,1 0-15,0 0 16,-1 0-16,1 0 16,-1 0-1,19 0 1,-1 0-16,0 0 15,-35 0-15,36 0 16,-19 0-16,-17 0 16,36 0-16,-19 0 15,1 0 1,-1 0-1,19 0 1,-19 0 0,1 0-1,-18 0 1,35 0-1,-17 0-15,0 0 16,17 0 0,-18 0-1,1 0-15,0 0 16,-18 0-16,17 0 15,1 0 1,0 0 0,17 0-1,-35 0-15,18 0 0,52 0 16,-35 0-16,1 0 15,-1 0-15,0 0 16,1 0-16,-19 0 16,36 0-16,-18 0 15,-17 0-15,17 0 0,-17 0 16,0 0-1,17 0 1,0 0-16,-17 0 16,-1 0-16,1 0 0,0 0 15,17 0 1,0 0-16,-35 0 15,35 0-15,1 0 0,-19 0 16,89 0-16,-35 0 16,-18 0-16,0 0 15,-18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4T13:50:09.8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22825 14905 0,'0'0'78,"0"-18"32,35 18-95,-17-17 1,-1 17-1,1 0-15,0 0 16,-1 0 15,18 0 0,1 0-31,-19 0 16,36 0-16,-17 0 0,-19 0 16,19 0-16,-19 0 15,1 0-15,-1 0 16,-17 0-16,18 0 15,0 0 141,17-18-124,0 18-32,1 0 15,-36 0-15,35 0 16,-35 0-16,17 0 15,-17 0 1,18 0 187,123 0-172,-17 0-31,-54 0 16,36 0-16,-35 0 0,52 0 15,-88 0-15,1 0 16,-1 0-1,0 0 63,-17 0-62,35 0 15,-18-18-15,-35 18-16,18 0 15,-1 0 1,1 0 0,17 0-1,-35 0 1,36 0-16,-19 0 15,1 0 1,-1 0-16,-17 0 16,18 0 93,0 0-62,17 0-47,18 0 15,0 0-15,-36 0 16,19 0-16,-19 0 15,19 0 79,52 0-78,-53 0-1,18-17-15,-18 17 16,36 0-16,-36 0 15,0 0-15,18 0 16,-53 0-16,18 0 16,0 0 30,87 0-30,-52 0-16,18 0 16,-36 0-16,-17 0 15,17 0-15,-17 0 16,-18 0-16,17 0 15,1 0-15,0 0 16,17 0 0,0 0-16,18 0 15,-35 0-15,17 0 16,0 0-16,-35 0 15,18 0-15,0 0 16,-1 0 31,36 0-32,-35 0-15,17-18 16,0 18-16,-35 0 16,36 0-16,-36 0 15,53 0-15,-53 0 16,35 0-16,-35 0 15,35 0-15,-17 0 16,-18 0-16,35 0 16,-17 0-16,-1 0 15,1 0-15,-18 0 0,18 0 31,-1 0 1,89 0-17,-53 18-15,18-18 16,-19 0-16,-16 0 15,-36 0-15,17 0 16,1 0-16,-18 0 16,35 0 46,53 0-46,-52 17-16,-19-17 15,19 0-15,-1 0 16,0 18-16,-35-18 15,36 0-15,-36 0 16,17 0 15,-17 0-15,71 0-1,-36 0 1,0 0-16,-17 0 16,17 18-16,-17-18 15,-1 0-15,-17 0 16,36 0-16,-36 0 15,35 0 1,-17 0-16,52 0 16,-35 0-16,1 0 15,-19 0-15,-17 0 16,18 0-1,-18 0-15,18 0 16,88 0 15,-71 0-31,0 0 0,0 0 16,-35 0-1,18 17-15,0-17 47,105 0-31,-52 0-1,-1 0-15,18 18 0,-17-18 16,123 0-16,-88 0 16,-53 0-16,-53 0 15,35 0-15,-35 0 47,71 0-31,-54 0-1,18 0-15,-17 0 16,35-18-16,-18 18 15,-17 0-15,0 0 16,-18 0-16,35 0 78,0 0-62,-35 0-16,18 0 15,-18 0-15,53 0 31,-18 0-15,0 0-16,-17 0 16,0 0-16,17 0 15,-18 0-15,1 0 16,-18 0-16,18 0 78,88 0-63,-89 0-15,1 0 16,-1 0-16,-17 0 78,71 0-62,-18 0-16,-35 0 15,-1 0-15,-17 0 16,36 0-1,-36 0 1,88 0 78,-88 0-79,17 0-15,1 0 16,0 0-16,-1 0 15,1 0 79,0 0-78,-1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4T13:50:15.2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6967 15610 0,'0'0'62,"0"-17"16,18 17-62,17 0 0,-35-18-1,36 18-15,-19 0 16,18 0-16,-17 0 15,0 0-15,17 0 16,-17 0-16,17 0 16,-17 0-16,17 0 15,0 0-15,0 0 16,-17 0-16,0 0 15,17 0-15,-35 0 16,35 0 0,-35 0-16,36 0 15,-19 0 1,1 0-1,-1 0-15,1 0 0,0 0 16,-1 0-16,19 0 16,17 0-16,-18 0 15,18-17-15,-18 17 16,36 0-16,-18 0 15,-1-18-15,1 18 16,-35 0-16,17 0 16,-17-18-16,17 18 15,-17 0 1,-1 0-16,1 0 15,0 0-15,-1 0 16,1 0-16,0 0 16,-1-17-16,1 17 15,-18 0 1,18 0-1,-1 0 1,54 0 0,-54 0-16,54 0 15,-18 0-15,-18 0 16,0 0-16,1 0 15,-19 0-15,36 0 94,35 0-78,-52 0-16,-1 0 15,-17 0-15,17 0 16,18 0-16,-18 0 15,-17 0-15,-1 0 16,1 0 0,-18 0-1,124 0 16,-89 0-31,0 0 16,0 0-16,18 17 16,-35-17-16,17 0 15,-17 0-15,-1 0 16,1 0-16,0 0 15,-1 0 1,19 0-16,17 0 16,-18 0-16,0 0 15,0 0-15,-17 0 16,0 0-16,-1 0 15,1 0-15,0 0 16,-1 0-16,19 0 16,-19 0-16,71 0 15,-52 0-15,34 0 16,-17 0-16,-35 0 15,-1 0-15,-17 0 16,89 0 31,-54 0-47,35 0 15,-17 0-15,18 0 16,-36 0-16,0 0 16,-17 0-16,0 0 15,-18 0-15,70 0 63,-17 0-63,18 0 15,-36 0-15,0 0 16,-17 0-16,17 0 15,-17 0-15,-1 0 16,-17 0-16,18 0 16,-18 0-1,35 0 1,18 0-1,-17 0-15,-1 0 16,-17 0-16,-1 0 0,-17 0 16,18 0-1,52 0 48,-34 0-48,-36 0-15,35 0 16,-17 0-16,-1 0 15,1 0-15,-1 0 16,1 0-16,-18 0 16,18 0-1,35 0 1,-36 0-16,1 0 15,35 0-15,-36 0 16,19 0-16,-19 0 16,36 18-16,-53-18 15,18 0-15,0 0 16,-1 0-16,19 0 15,-19 0 1,1 0-16,-1 0 16,36 18-16,-35-18 15,17 0-15,-17 0 16,0 0-16,-1 17 15,18-17-15,-17 0 16,0 0 0,-1 0-16,1 0 15,0 0-15,-18 0 16,17 0-1,54 0 48,-54 0-48,-17 0-15,18 0 16,0 0 0,-18 0-1,70 0 48,-34 0-63,-1 0 15,0 18-15,-17-18 16,-18 0-16,35 0 93,18 0-77,-35 0 0,-1 0 202,89 17-218,-88-17 16,-1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4T13:50:20.2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12841 15716 0,'18'-17'63,"-18"-1"-32,0 18 31,17-18-46,19 18 0,-36 0-1,35 0 63,-17 0-78,-1 0 16,1 0-16,0 0 15,-18-17-15,17 17 16,1 0 0,-18 0-1,17 0 16,89 0-15,-53 0-16,-18 0 16,-35 0-16,36 0 0,-36 0 15,17 0-15,-17 0 16,36 0 46,17 0-62,-18 0 16,-35 0-16,35 0 15,-17 0-15,-1 0 16,19 0-16,-1 0 16,-35 0-16,35 0 15,-35 0-15,18 0 16,0 0-1,52 0 1,-52 0-16,35 0 16,0 0-16,-53 0 15,52 0-15,-16 0 16,-1 0-16,18 0 15,-18 0-15,-35 0 16,35 0 46,71 0-46,-35 0 0,-36 0-16,18 0 15,-18 0-15,1 0 16,-19 0-16,-17 0 15,53-18 48,18 18-63,-1 0 15,-17 0-15,-35 0 16,-1 0-16,1 0 16,-18 0-1,35 0-15,-17-18 31,17 18-15,1 0-16,17 0 0,-18 0 16,-35 0-16,17 0 15,1 0 32,70 0-31,-17 0-1,-1 0-15,19 0 16,-54 0-16,-18 0 15,19 0-15,-36 0 16,17 0 46,107 0-46,-89 0 0,-35 0-16,18 0 15,-1 0 141,-17 0-125,18 0-15,-18 0 0,18 0-1,-18 0 16,70 0-15,-34 0-16,-1 0 16,-35 0-16,17 0 15,1 0-15,0 0 16,-1 0-1,19 0 1,-1 0 0,-17 0-16,17 0 15,-18 0-15,19 0 16,-19 0-16,1 0 15,0 0 1,-1 0-16,36 0 16,-35 0-16,-18 0 15,35 0-15,0 0 16,18 0-16,18 0 15,-1 0-15,-34 0 16,-19 0-16,19 0 16,-19 0-16,1 0 15,0 0 63,17 0-62,18 0-1,-18 0-15,0 0 16,1 0-16,-1 0 16,0 0-16,-35 0 15,18 0-15,52 0 78,19 0-78,-54 0 16,0 18-16,0-18 15,18 18-15,35-18 16,-17 0-16,-36 0 16,-17 0-16,17 0 78,36 0-78,-36 0 15,-17 0-15,-1 0 16,-17 0-16,36 0 15,-36 0-15,17 0 16,19 0 0,-36 0-16,35 0 15,18 0 1,0 0-16,-53 0 15,35 0-15,-17 0 16,17 0-16,35 0 16,1 0-16,0 0 15,-19 0-15,1 0 16,-35 0-16,0 0 15,-1 0 1,54 0 93,-18-18-93,0 18-16,-18 0 15,-17 0-15,-1 0 16,-17 0-16,53 0 78,-35-18-78,52 18 16,-70 0-16,18 0 15,0 0-15,-1 0 0,36 0 31,-35 0-31,35-17 16,-36 17-16,36 0 0,-17 0 16,-1 0-16,-18 0 31,1 0 16,106 0-32,-54 0-15,-52 0 16,17 0-16,0 0 15,-17 0-15,35 0 16,-18 0-16,-17 0 16,-1 0 46,125-18-46,-107 18-1,-18 0-15,1 0 16,0 0-16,-1 0 15,19 0-15,-36 0 16,0-17 218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4T13:50:26.8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19650 15610 0,'0'0'62,"0"0"-30,35 0-1,-17-17-16,-1 17-15,1 0 32,0-18-17,-1 18 1,18 0-16,18 0 15,36 0-15,16 0 0,-16 0 16,16 0 0,-34 0-16,0 0 15,34 0-15,-69 0 0,34 0 16,-34 0-16,-19 0 15,-17 0-15,18 0 16,-1 0 0,-17-17-1,0 17 32,124 0-31,-89 0-16,36 0 15,-36 0-15,36 0 16,-36 0-16,18 0 15,-18 0-15,-35 0 16,18 0 0,-1 0 62,1 0-63,17 0 1,-17 0-16,17 0 15,53 0-15,1 0 16,-37 0-16,19 0 16,-36 0-16,1 0 15,-1 0-15,-18 0 16,-17 0-16,36 0 15,-19 0 1,1 0-16,35 0 16,-18 0-16,18 0 15,-18 0-15,1 0 16,-1 0-16,-17 0 15,-1 0-15,1 0 16,0 0-16,-1 0 16,-17 0 15,0-18-16,88 18 1,-52 0 0,17 0-16,52 0 0,-34 0 15,17 0-15,-53 0 16,36 0-16,-53 0 15,-1 0-15,-17 0 16,36 0 31,34-35-32,1 35 1,-1 0-16,1 0 16,-18 0-16,0 0 15,-18 0-15,-35 0 16,18 0-16,17 0 62,0 0-62,36 0 16,-36 0-16,53 0 15,-88 0-15,35 0 16,1 0-16,-1 0 16,0 0-16,-17 0 15,-1-18-15,1 18 16,0 0-16,35 0 15,-18 0-15,18 0 16,0 0-16,-18 0 16,-17 0-16,17 0 15,18 0-15,-53 0 16,18 0-16,87 0 62,1 0-62,18 0 16,-71 0-16,52 18 0,-69-18 15,52 0-15,-35 17 16,-53-17 0,17 0-16,1 0 140,158 36-124,-34-19-16,16 1 15,-69-18-15,34 17 16,-35 1-16,0-18 15,-52 18-15,17-18 16,-53 0-16,17 0 16,-17 0 124,106 0-140,-71 0 16,-17 0-16,17 0 15,-17 0-15,17 0 16,0 0-16,-17 0 15,-18 0-15,18 0 47,123-18-31,-71 18-1,-17 0-15,18 0 0,-36 0 16,-17 0 0,-18 0-16,17 0 15,36 0 32,0 0-47,0 0 16,-35 0-16,-1 0 15,1 0-15,0 0 16,-1 0-16,-17 0 15,71 0 17,-18 0-17,70 0-15,-87 0 16,34 0-16,-17 0 15,-18 0-15,-17 0 16,0 0-16,-1 0 62,142 0-62,-71 18 16,-17-18-16,-18 0 16,-18 0-16,18 0 15,0 0-15,-18 0 16,0 0-16,-17 0 15,-18 0-15,35 0 16,1-18 0,16 18-16,-16 0 15,-1 0-15,-17 0 16,17 0-16,-35 0 15,18 0 63,17 0-62,0 0 0,-17 0-16,-1 0 15,-17 0 1,159 18 296,0-1-312,-53-17 15,-53 18-15,0-18 16,-18 0-16,-35 0 16,0 0 171,17 0-172,36 0-15,18 0 0,-71 0 16,35 0 0,-35 0-16,53 0 15,-35 0-15,17 0 0,-17 0 16,-1 0-16,-17 0 31,71 0-15,17 0-1,18 0-15,-18 0 16,0 0-16,-17 0 15,52 0-15,71 0 16,-70 0-16,-71 0 16,-53 0-16,17 0 234,72 0-203,-36-35-31,-36 35 15,1 0 1,17-18 62,-17 18-62,35 0-16,-18 0 15,-17 0-15,-1 0 16,1 0-16,-1 0 0,19 0 15,-36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4T13:50:35.8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6897 16316 0,'0'-18'78,"17"18"16,36 0-79,-53-17 1,18 17-1,0-18 1,-1 18 0,19 0-1,-19-18 1,18 18-16,1 0 15,17-17-15,-36 17 16,19 0-16,-19 0 16,36-18-16,-35 18 15,17 0-15,-17 0 16,-1 0-16,1 0 15,0 0 1,-1 0-16,54-17 16,-54 17-16,36 0 15,-17 0-15,-1-18 16,18 18-16,-18 0 15,18 0-15,-53 0 16,18 0-16,-1 0 16,36 0 62,-17 0-63,16 0-15,19 0 0,-36 0 16,1 0-16,-1 0 15,0 0-15,-35 0 16,18 0 0,-1 0-16,36 0 93,-17 0-93,34 0 16,18 0-16,1 0 15,34 0-15,-35 0 16,-35 0-16,18 0 16,-54 0-16,1 0 15,17 0 94,36 0-109,-18 0 16,0 0-16,17 0 16,1 0-16,-1 0 15,-34 0-15,34 0 16,-52 0-16,17 0 15,-17 0-15,35 0 16,-53 0-16,52 0 16,-52 0-16,36 0 15,-1 0-15,-17 0 16,-1 0-16,1 0 15,0 0-15,17 0 16,0 0-16,-17 0 16,17 0-16,0 0 15,1 0-15,17 0 16,-18 0-16,35 0 0,-34 0 15,17 0-15,-1 0 16,1 0 0,18 0-16,-18 0 15,0 0-15,-18 0 0,0 0 16,18 0-16,18 0 15,-18 0-15,-18 0 16,36 0-16,-36 0 16,18 18-16,-18-18 15,-17 0-15,17 0 16,-17 0-16,52 0 62,107 17-62,-36-17 16,-36 18-16,37-1 15,-37-17-15,-16 0 16,-19 0-16,-52 0 16,-1 18-16,1-18 78,35 0-63,-18 0-15,1 0 16,-19 0-16,1 0 15,-1 0-15,1 0 16,0 0 0,-18 0-16,17 0 31,1 0 62,17 0-93,-17 0 32,0 0-32,35 0 15,-36 0-15,36 0 0,0 0 16,-18 0-16,1 0 15,-19 0-15,1 0 16,-18 0 0,17 0 30,89 0-30,0 18-16,-35-18 16,-18 0-16,35 0 15,-53 0-15,-35 0 16,18 0 62,-18 0-63,35 0 17,-17 0-32,35 17 15,-18-17-15,18 0 16,0 0-16,-18 0 15,0 0-15,0 0 16,1 0-16,-1 0 16,18 18-16,-18-18 15,36 18-15,-36-18 16,18 0-16,35 17 15,-53-17-15,18 0 16,18 0-16,-36 0 16,18 0-16,-18 0 15,-35 0-15,18 0 16,0 0-16,35 18 15,-18-18-15,0 0 16,0 0-16,18 0 16,-35 0-16,17 0 15,-17 18-15,0-18 16,-18 0-16,17 0 15,18 0 17,18 0-32,0 0 0,-17 0 15,34 0-15,-70 0 16,35 0-16,-17 0 15,0 0-15,17 0 47,71 0-31,-53 0-1,0 0-15,-36 0 16,19 0-16,-1 0 16,-35 0-16,17 0 15,19 0 48,34 0-63,1 0 15,-18 0-15,-18 0 16,0 0-16,1 0 15,-1 0-15,-17 0 16,-18 0-16,35 0 78,53 0-78,18 17 16,-36-17-16,-17 0 15,0 0-15,-18 0 16,-35 0-16,18 0 15,106 18 48,-54-18-48,-52 0-15,-1 0 16,1 0 0,-18 0-16,18 0 156,70 0-141,-53 0-15,-17 0 16,-1 0-16,-17 0 15,18 0 594,70-35-594,-52 35-15,-19 0 16,1 0 0,-1 0-16,89 0 124,-88 0-108,17 0-16,-35 0 16,18 0-16,0 0 15,-1 0 1,1 0 31,35 0-32,-18-18-15,-17 18 16,17 0-16,-35 0 0,35 0 15,-35 0-15,18 0 16,17 0 78,18 0-94,0 0 15,-18 0-15,18 0 16,-18 0-16,1 0 15,-1 0-15,-35 0 16,18 0 62,70 0-62,-53 0-16,0 0 15,18 0-15,-35 0 16,17 0-16,-35 0 15,18 0-15,88 18 78,-1-18-62,-87 0-16,17 0 16,1 0-16,-1 0 15,-35 0-15,35 0 16,-35 0-1,36 0 17,-36 35-32,88-18 15,-18-17-15,1 0 16,17 0-16,-17 0 15,52 0-15,-17 0 0,-18 0 16,0 0 0,-35 0-16,-18 0 15,18 0-15,-17 0 0,-19 0 16,19 0-16,-36 0 93,88 0-77,-53 0 0,-17 0-16,-18 0 15,17 0-15,19 0 16,-19 0-16,1 0 15,70 0 48,-35 0-48,18 0-15,-36 0 16,35 0-16,-34 0 16,34 0-16,1-17 15,-18 17-15,-36 0 16,19-18-16,-19 18 15,19 0 1,16 0-16,-16 0 16,-19 0-16,1 0 15,17 0-15,-17 0 16,0 0-16,17 0 109,53 0-93,-35 0-16,-18 0 15,-35 0-15,18 0 16,-1 0-16,1 0 15,0 0-15,35 0 47,-36 18-31,72-18-16,-54 0 15,0 0-15,-17 0 16,-1 0-16,1 0 16,35 0-16,-18 0 15,-35 0-15,18 0 16,-1 0-1,19 0 1,17 0-16,-18 0 16,-35 0-16,18 0 15,-1 0-15,54 0 16,17 0-16,-70 0 15,-1 0-15,1 0 16,-18 0-16,35 0 16,-35 0-1,35 0 16,36 0-15,-18 0-16,-18 0 16,18 0-16,-18 0 15,-17 0-15,17 0 156,1 0-140,-19 0-16,1 0 15,-1 0-15,-17 0 0,18 0 32,17 0 14,54 0-30,-54 0-16,-17 0 16,17 0 140,53 0-156,-53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4T13:50:38.7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7161 16316 0,'18'0'16,"-18"0"46,35 0-46,1 0-16,17 0 15,-53 0-15,17 0 16,1 0 0,-1 0-1,1 0 1,0 0-16,-18 0 31,35 0-15,-17 0-1,17 0-15,-35 0 16,35 0-16,18 0 15,-35 0-15,17 0 16,-17 0-16,-1 0 16,-17 0-16,18 0 15,-18 0 48,53 0-48,-18 0 1,0-18-16,-17 18 15,-18 0-15,18 0 16,-1 0 0,36-17 46,-17 17-62,122-18 109,-122 18-93,-19 0-16,18 0 15,-35 0-15,36 0 16,-1 0 0,18 0-1,-35 0-15,17 0 16,18 0-16,-36 0 15,19 0-15,-19 0 0,-17 0 32,18 0-32,35 0 62,0 0-62,0 0 16,-36 0-16,36 0 15,-17 0-15,-19 0 16,18 0-16,36 0 93,17 0-93,18 0 16,-53 0-16,-18 0 16,1 0-16,-19 0 15,1 0-15,-18 0 78,53 0-62,-18 0-16,-17 0 47,17 0-32,0 0 1,-17 0-16,17 0 15,-17 0-15,-18 0 16,-18 0 202,-17 0-202,35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715" cy="49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98" y="0"/>
            <a:ext cx="2949715" cy="49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724" y="4721865"/>
            <a:ext cx="4990166" cy="447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463F2F7-2507-4CBE-9432-B5E04E3A0A3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15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4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28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07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0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2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44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4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52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30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97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1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233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3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43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70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45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7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3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4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1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17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43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58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73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2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9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2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2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11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3F2F7-2507-4CBE-9432-B5E04E3A0A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4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43" y="228601"/>
            <a:ext cx="3055824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457200"/>
            <a:ext cx="12192000" cy="5334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2336800" y="6218238"/>
            <a:ext cx="8534400" cy="487362"/>
          </a:xfrm>
          <a:prstGeom prst="rect">
            <a:avLst/>
          </a:prstGeom>
        </p:spPr>
        <p:txBody>
          <a:bodyPr anchor="ctr"/>
          <a:lstStyle/>
          <a:p>
            <a:pPr eaLnBrk="1" hangingPunct="1"/>
            <a:r>
              <a:rPr lang="de-DE" sz="1200" dirty="0">
                <a:solidFill>
                  <a:srgbClr val="4B4742"/>
                </a:solidFill>
                <a:latin typeface="Frutiger SAIN Rm v.1" pitchFamily="2" charset="0"/>
              </a:rPr>
              <a:t>Fußtext im Folienmaster eingeben</a:t>
            </a:r>
            <a:endParaRPr lang="de-DE" sz="800" dirty="0">
              <a:solidFill>
                <a:srgbClr val="4B4742"/>
              </a:solidFill>
              <a:latin typeface="Frutiger SAIN Rm v.1" pitchFamily="2" charset="0"/>
            </a:endParaRPr>
          </a:p>
        </p:txBody>
      </p:sp>
      <p:sp>
        <p:nvSpPr>
          <p:cNvPr id="7" name="Rechteck 9"/>
          <p:cNvSpPr>
            <a:spLocks noChangeArrowheads="1"/>
          </p:cNvSpPr>
          <p:nvPr userDrawn="1"/>
        </p:nvSpPr>
        <p:spPr bwMode="auto">
          <a:xfrm rot="16200000">
            <a:off x="-467818" y="5876360"/>
            <a:ext cx="1342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7F7F7F"/>
                </a:solidFill>
                <a:latin typeface="Frutiger SAIN Rm v.1" pitchFamily="2" charset="0"/>
              </a:rPr>
              <a:t>Version 1.4 vom 20.10.2013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Titel im Folienmaster ändern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2"/>
            <a:ext cx="10972800" cy="4724399"/>
          </a:xfrm>
          <a:prstGeom prst="rect">
            <a:avLst/>
          </a:prstGeom>
        </p:spPr>
        <p:txBody>
          <a:bodyPr/>
          <a:lstStyle>
            <a:lvl1pPr marL="265113" indent="-265113"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defRPr>
            </a:lvl1pPr>
            <a:lvl2pPr marL="542925" indent="-287338"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defRPr>
            </a:lvl2pPr>
            <a:lvl3pPr marL="808038" indent="-254000"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defRPr>
            </a:lvl3pPr>
            <a:lvl4pPr marL="989013" indent="-203200"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defRPr>
            </a:lvl4pPr>
            <a:lvl5pPr marL="1169988" indent="-203200"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A62975FA-D5CC-430E-92A0-C6F812627624}"/>
              </a:ext>
            </a:extLst>
          </p:cNvPr>
          <p:cNvSpPr txBox="1"/>
          <p:nvPr userDrawn="1"/>
        </p:nvSpPr>
        <p:spPr>
          <a:xfrm>
            <a:off x="10871200" y="6192456"/>
            <a:ext cx="911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81DD10E-6014-4A1E-B43C-F5A955DBFA75}" type="slidenum">
              <a:rPr lang="de-DE" sz="1000" smtClean="0"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5366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457200"/>
            <a:ext cx="12192000" cy="5334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hteck 9"/>
          <p:cNvSpPr>
            <a:spLocks noChangeArrowheads="1"/>
          </p:cNvSpPr>
          <p:nvPr userDrawn="1"/>
        </p:nvSpPr>
        <p:spPr bwMode="auto">
          <a:xfrm rot="16200000">
            <a:off x="-467818" y="5876360"/>
            <a:ext cx="1342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7F7F7F"/>
                </a:solidFill>
                <a:latin typeface="Frutiger SAIN Rm v.1" pitchFamily="2" charset="0"/>
              </a:rPr>
              <a:t>Version 1.4 vom 20.10.2013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Titel im Folienmaster ändern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2"/>
            <a:ext cx="10972800" cy="4724399"/>
          </a:xfrm>
          <a:prstGeom prst="rect">
            <a:avLst/>
          </a:prstGeom>
        </p:spPr>
        <p:txBody>
          <a:bodyPr/>
          <a:lstStyle>
            <a:lvl1pPr marL="265113" indent="-265113"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defRPr>
            </a:lvl1pPr>
            <a:lvl2pPr marL="542925" indent="-287338"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defRPr>
            </a:lvl2pPr>
            <a:lvl3pPr marL="808038" indent="-254000"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defRPr>
            </a:lvl3pPr>
            <a:lvl4pPr marL="989013" indent="-203200"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defRPr>
            </a:lvl4pPr>
            <a:lvl5pPr marL="1169988" indent="-203200"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165850"/>
            <a:ext cx="1369671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9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1600" y="6400801"/>
            <a:ext cx="13208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  </a:t>
            </a:r>
            <a:fld id="{BB9AC2D6-C083-4579-AB5D-DD3A86395E60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‹Nr.›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075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1719" y="6264275"/>
            <a:ext cx="1055036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4"/>
          <p:cNvSpPr txBox="1">
            <a:spLocks/>
          </p:cNvSpPr>
          <p:nvPr userDrawn="1"/>
        </p:nvSpPr>
        <p:spPr>
          <a:xfrm>
            <a:off x="2266951" y="8475664"/>
            <a:ext cx="5281083" cy="48577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 dirty="0"/>
              <a:t>ROTARY Public Image Coordinator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4" r:id="rId10"/>
    <p:sldLayoutId id="2147484005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0400" y="6477001"/>
            <a:ext cx="2032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</a:t>
            </a:r>
            <a:fld id="{70F6ACC0-9BBB-443B-A953-21EA69D7FF46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‹Nr.›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718" y="6264275"/>
            <a:ext cx="144356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2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27.png"/><Relationship Id="rId21" Type="http://schemas.openxmlformats.org/officeDocument/2006/relationships/image" Target="../media/image36.emf"/><Relationship Id="rId7" Type="http://schemas.openxmlformats.org/officeDocument/2006/relationships/image" Target="../media/image29.emf"/><Relationship Id="rId12" Type="http://schemas.openxmlformats.org/officeDocument/2006/relationships/customXml" Target="../ink/ink5.xml"/><Relationship Id="rId17" Type="http://schemas.openxmlformats.org/officeDocument/2006/relationships/image" Target="../media/image34.emf"/><Relationship Id="rId25" Type="http://schemas.openxmlformats.org/officeDocument/2006/relationships/image" Target="../media/image38.emf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image" Target="../media/image31.emf"/><Relationship Id="rId24" Type="http://schemas.openxmlformats.org/officeDocument/2006/relationships/customXml" Target="../ink/ink11.xml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23" Type="http://schemas.openxmlformats.org/officeDocument/2006/relationships/image" Target="../media/image37.emf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35.emf"/><Relationship Id="rId4" Type="http://schemas.openxmlformats.org/officeDocument/2006/relationships/customXml" Target="../ink/ink1.xml"/><Relationship Id="rId9" Type="http://schemas.openxmlformats.org/officeDocument/2006/relationships/image" Target="../media/image30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ln>
            <a:miter lim="800000"/>
            <a:headEnd/>
            <a:tailEnd/>
          </a:ln>
          <a:effectLst>
            <a:outerShdw dist="50800" dir="2700000" algn="tl" rotWithShape="0">
              <a:srgbClr val="808080">
                <a:alpha val="39998"/>
              </a:srgbClr>
            </a:outerShdw>
          </a:effec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000" b="1" dirty="0">
                <a:solidFill>
                  <a:prstClr val="white"/>
                </a:solidFill>
              </a:rPr>
              <a:t/>
            </a:r>
            <a:br>
              <a:rPr lang="de-DE" sz="2000" b="1" dirty="0">
                <a:solidFill>
                  <a:prstClr val="white"/>
                </a:solidFill>
              </a:rPr>
            </a:br>
            <a:r>
              <a:rPr lang="de-DE" sz="2000" b="1" dirty="0">
                <a:solidFill>
                  <a:prstClr val="white"/>
                </a:solidFill>
              </a:rPr>
              <a:t/>
            </a:r>
            <a:br>
              <a:rPr lang="de-DE" sz="2000" b="1" dirty="0">
                <a:solidFill>
                  <a:prstClr val="white"/>
                </a:solidFill>
              </a:rPr>
            </a:br>
            <a:r>
              <a:rPr lang="de-DE" sz="3600" b="1" dirty="0" smtClean="0">
                <a:solidFill>
                  <a:prstClr val="white"/>
                </a:solidFill>
              </a:rPr>
              <a:t>Einblick in das neue Grant Center  </a:t>
            </a:r>
            <a:endParaRPr lang="de-DE" sz="5400" dirty="0">
              <a:ea typeface="+mj-e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9856" y="5059680"/>
            <a:ext cx="984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Quelle/Autoren: Distrikt 1860	Stand: Nov. 2017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497" y="457200"/>
            <a:ext cx="8196555" cy="63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869" y="457200"/>
            <a:ext cx="868154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61" y="457200"/>
            <a:ext cx="953164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669" y="457200"/>
            <a:ext cx="886378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207" y="457200"/>
            <a:ext cx="8525876" cy="63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034" y="449103"/>
            <a:ext cx="8067430" cy="64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00" y="457200"/>
            <a:ext cx="4949975" cy="638903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9" y="457200"/>
            <a:ext cx="4546477" cy="64277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055" y="4327557"/>
            <a:ext cx="4548945" cy="23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57" y="457200"/>
            <a:ext cx="8056000" cy="63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786" y="457200"/>
            <a:ext cx="7944982" cy="63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Rechner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406" y="457200"/>
            <a:ext cx="6451619" cy="64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Das Rotary Grant Center deckt (fast) alle Phasen eines Global Grants ab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558" y="990600"/>
            <a:ext cx="9447442" cy="5734372"/>
          </a:xfrm>
          <a:prstGeom prst="rect">
            <a:avLst/>
          </a:prstGeom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4892" y="2915323"/>
            <a:ext cx="3009371" cy="317350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24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1. Schritt </a:t>
            </a:r>
            <a:r>
              <a:rPr lang="de-DE" sz="2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vor Erfassung </a:t>
            </a:r>
            <a:r>
              <a:rPr lang="de-DE" sz="24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des Antrages im Grant Center</a:t>
            </a:r>
            <a:endParaRPr lang="de-DE" sz="2400" dirty="0">
              <a:solidFill>
                <a:srgbClr val="FF0000"/>
              </a:solidFill>
              <a:latin typeface="Arial Narrow" panose="020B0606020202030204" pitchFamily="34" charset="0"/>
              <a:ea typeface="+mn-ea"/>
            </a:endParaRPr>
          </a:p>
          <a:p>
            <a:pPr marL="0" indent="0">
              <a:buNone/>
              <a:defRPr/>
            </a:pPr>
            <a:endParaRPr lang="de-DE" sz="2400" dirty="0">
              <a:latin typeface="Arial Narrow" panose="020B0606020202030204" pitchFamily="34" charset="0"/>
              <a:ea typeface="+mn-ea"/>
            </a:endParaRPr>
          </a:p>
          <a:p>
            <a:pPr>
              <a:defRPr/>
            </a:pPr>
            <a:r>
              <a:rPr lang="de-DE" sz="2400" b="1" dirty="0" smtClean="0">
                <a:latin typeface="Arial Narrow" panose="020B0606020202030204" pitchFamily="34" charset="0"/>
                <a:ea typeface="+mn-ea"/>
              </a:rPr>
              <a:t>Beantragung der DDF-Mittel beim Distrikt (DRFCC)</a:t>
            </a:r>
            <a:endParaRPr lang="de-DE" sz="2400" b="1" dirty="0">
              <a:latin typeface="Arial Narrow" panose="020B0606020202030204" pitchFamily="34" charset="0"/>
              <a:ea typeface="+mn-ea"/>
            </a:endParaRPr>
          </a:p>
          <a:p>
            <a:pPr marL="0" indent="0">
              <a:buNone/>
              <a:defRPr/>
            </a:pPr>
            <a:endParaRPr lang="de-DE" dirty="0"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23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980" y="457200"/>
            <a:ext cx="8006929" cy="63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602" y="461017"/>
            <a:ext cx="5878869" cy="63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39" y="457200"/>
            <a:ext cx="6063922" cy="63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29" y="457200"/>
            <a:ext cx="5676327" cy="64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430" y="457200"/>
            <a:ext cx="8241130" cy="6400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/>
              <p14:cNvContentPartPr/>
              <p14:nvPr/>
            </p14:nvContentPartPr>
            <p14:xfrm>
              <a:off x="8426520" y="5016600"/>
              <a:ext cx="2527560" cy="9540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10680" y="4952880"/>
                <a:ext cx="2559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/>
              <p14:cNvContentPartPr/>
              <p14:nvPr/>
            </p14:nvContentPartPr>
            <p14:xfrm>
              <a:off x="2489040" y="5346720"/>
              <a:ext cx="360" cy="684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73200" y="5283360"/>
                <a:ext cx="324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/>
              <p14:cNvContentPartPr/>
              <p14:nvPr/>
            </p14:nvContentPartPr>
            <p14:xfrm>
              <a:off x="2489040" y="5264280"/>
              <a:ext cx="5690160" cy="16524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3200" y="5200560"/>
                <a:ext cx="57218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/>
              <p14:cNvContentPartPr/>
              <p14:nvPr/>
            </p14:nvContentPartPr>
            <p14:xfrm>
              <a:off x="8217000" y="5327640"/>
              <a:ext cx="2489400" cy="3852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01160" y="5264280"/>
                <a:ext cx="25210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/>
              <p14:cNvContentPartPr/>
              <p14:nvPr/>
            </p14:nvContentPartPr>
            <p14:xfrm>
              <a:off x="2508120" y="5581800"/>
              <a:ext cx="2057760" cy="3816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92280" y="5518080"/>
                <a:ext cx="20894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Freihand 8"/>
              <p14:cNvContentPartPr/>
              <p14:nvPr/>
            </p14:nvContentPartPr>
            <p14:xfrm>
              <a:off x="4622760" y="5600880"/>
              <a:ext cx="2470680" cy="5724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06920" y="5537160"/>
                <a:ext cx="25023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Freihand 9"/>
              <p14:cNvContentPartPr/>
              <p14:nvPr/>
            </p14:nvContentPartPr>
            <p14:xfrm>
              <a:off x="7074000" y="5575320"/>
              <a:ext cx="3886560" cy="7020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58160" y="5511960"/>
                <a:ext cx="39182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Freihand 10"/>
              <p14:cNvContentPartPr/>
              <p14:nvPr/>
            </p14:nvContentPartPr>
            <p14:xfrm>
              <a:off x="2482920" y="5823000"/>
              <a:ext cx="5461200" cy="9540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67080" y="5759280"/>
                <a:ext cx="54928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Freihand 11"/>
              <p14:cNvContentPartPr/>
              <p14:nvPr/>
            </p14:nvContentPartPr>
            <p14:xfrm>
              <a:off x="2577960" y="5854680"/>
              <a:ext cx="838800" cy="1944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62120" y="5791320"/>
                <a:ext cx="870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Freihand 12"/>
              <p14:cNvContentPartPr/>
              <p14:nvPr/>
            </p14:nvContentPartPr>
            <p14:xfrm>
              <a:off x="2692440" y="5861160"/>
              <a:ext cx="1460880" cy="1296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76600" y="5797440"/>
                <a:ext cx="14925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Freihand 13"/>
              <p14:cNvContentPartPr/>
              <p14:nvPr/>
            </p14:nvContentPartPr>
            <p14:xfrm>
              <a:off x="8001000" y="5848200"/>
              <a:ext cx="451080" cy="1944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85160" y="5784840"/>
                <a:ext cx="482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Freihand 14"/>
              <p14:cNvContentPartPr/>
              <p14:nvPr/>
            </p14:nvContentPartPr>
            <p14:xfrm>
              <a:off x="8001000" y="5873760"/>
              <a:ext cx="2565720" cy="3204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85160" y="5810400"/>
                <a:ext cx="2597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Freihand 15"/>
              <p14:cNvContentPartPr/>
              <p14:nvPr/>
            </p14:nvContentPartPr>
            <p14:xfrm>
              <a:off x="2508120" y="6127920"/>
              <a:ext cx="1905480" cy="3816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92280" y="6064200"/>
                <a:ext cx="193716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0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280" y="482595"/>
            <a:ext cx="6324864" cy="63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708" y="457200"/>
            <a:ext cx="630548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587" y="457200"/>
            <a:ext cx="5995580" cy="64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87" y="457200"/>
            <a:ext cx="5968413" cy="64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err="1" smtClean="0"/>
              <a:t>Automatisierter</a:t>
            </a:r>
            <a:r>
              <a:rPr lang="en-US" sz="2400" dirty="0" smtClean="0"/>
              <a:t> </a:t>
            </a:r>
            <a:r>
              <a:rPr lang="en-US" sz="2400" dirty="0" err="1" smtClean="0"/>
              <a:t>Genehmigungsprozess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216874"/>
            <a:ext cx="6323106" cy="48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000" y="1174376"/>
            <a:ext cx="11572838" cy="47244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latin typeface="Arial Narrow" panose="020B0606020202030204" pitchFamily="34" charset="0"/>
                <a:ea typeface="+mn-ea"/>
              </a:rPr>
              <a:t>Umfangreiche Hilfestellungen und Informationen direkt verfügbar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latin typeface="Arial Narrow" panose="020B0606020202030204" pitchFamily="34" charset="0"/>
                <a:ea typeface="+mn-ea"/>
              </a:rPr>
              <a:t>Beide Partner (Host und International) arbeiten gleichzeitig am Global Grant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latin typeface="Arial Narrow" panose="020B0606020202030204" pitchFamily="34" charset="0"/>
                <a:ea typeface="+mn-ea"/>
              </a:rPr>
              <a:t>Die Beantragung und Abwicklung ist nahezu papierlos und schnell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latin typeface="Arial Narrow" panose="020B0606020202030204" pitchFamily="34" charset="0"/>
                <a:ea typeface="+mn-ea"/>
              </a:rPr>
              <a:t>Jederzeit Interaktion mit Distrikt und TRF-</a:t>
            </a:r>
            <a:r>
              <a:rPr lang="de-DE" sz="2400" dirty="0" err="1" smtClean="0">
                <a:latin typeface="Arial Narrow" panose="020B0606020202030204" pitchFamily="34" charset="0"/>
                <a:ea typeface="+mn-ea"/>
              </a:rPr>
              <a:t>Coordinator</a:t>
            </a:r>
            <a:r>
              <a:rPr lang="de-DE" sz="2400" dirty="0" smtClean="0">
                <a:latin typeface="Arial Narrow" panose="020B0606020202030204" pitchFamily="34" charset="0"/>
                <a:ea typeface="+mn-ea"/>
              </a:rPr>
              <a:t> über das Center möglich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latin typeface="Arial Narrow" panose="020B0606020202030204" pitchFamily="34" charset="0"/>
                <a:ea typeface="+mn-ea"/>
              </a:rPr>
              <a:t>Automatisierte und papierlose Autorisierung von Anträgen und Berichten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latin typeface="Arial Narrow" panose="020B0606020202030204" pitchFamily="34" charset="0"/>
                <a:ea typeface="+mn-ea"/>
              </a:rPr>
              <a:t>Hohe Transparenz für beteiligte Clubs/Distrikte und TRF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latin typeface="Arial Narrow" panose="020B0606020202030204" pitchFamily="34" charset="0"/>
                <a:ea typeface="+mn-ea"/>
              </a:rPr>
              <a:t>Hohe Benutzerfreundlichkeit und geringer Aufwand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latin typeface="Arial Narrow" panose="020B0606020202030204" pitchFamily="34" charset="0"/>
                <a:ea typeface="+mn-ea"/>
              </a:rPr>
              <a:t>…….</a:t>
            </a:r>
            <a:endParaRPr lang="de-DE" sz="2400" dirty="0">
              <a:latin typeface="Arial Narrow" panose="020B0606020202030204" pitchFamily="34" charset="0"/>
              <a:ea typeface="+mn-e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de-DE" sz="2400" dirty="0">
              <a:ea typeface="+mn-e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de-DE" dirty="0">
              <a:ea typeface="+mn-ea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Vorteile des Grant Centers für die Beantragung und Abwicklung von Global Grants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129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117" y="457200"/>
            <a:ext cx="84458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ln>
            <a:miter lim="800000"/>
            <a:headEnd/>
            <a:tailEnd/>
          </a:ln>
          <a:effectLst>
            <a:outerShdw dist="50800" dir="2700000" algn="tl" rotWithShape="0">
              <a:srgbClr val="808080">
                <a:alpha val="39998"/>
              </a:srgbClr>
            </a:outerShdw>
          </a:effec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000" b="1" dirty="0">
                <a:solidFill>
                  <a:prstClr val="white"/>
                </a:solidFill>
              </a:rPr>
              <a:t/>
            </a:r>
            <a:br>
              <a:rPr lang="de-DE" sz="2000" b="1" dirty="0">
                <a:solidFill>
                  <a:prstClr val="white"/>
                </a:solidFill>
              </a:rPr>
            </a:br>
            <a:r>
              <a:rPr lang="de-DE" sz="2000" b="1" dirty="0">
                <a:solidFill>
                  <a:prstClr val="white"/>
                </a:solidFill>
              </a:rPr>
              <a:t/>
            </a:r>
            <a:br>
              <a:rPr lang="de-DE" sz="2000" b="1" dirty="0">
                <a:solidFill>
                  <a:prstClr val="white"/>
                </a:solidFill>
              </a:rPr>
            </a:br>
            <a:r>
              <a:rPr lang="de-DE" sz="3600" b="1" dirty="0" smtClean="0">
                <a:solidFill>
                  <a:prstClr val="white"/>
                </a:solidFill>
              </a:rPr>
              <a:t>Danke für Ihre Aufmerksamkeit. Gibt es Fragen? </a:t>
            </a:r>
            <a:endParaRPr lang="de-DE" sz="5400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628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Einstieg in das neue Grant Center 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1082040"/>
            <a:ext cx="7041141" cy="5664449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 flipH="1" flipV="1">
            <a:off x="6088828" y="2000923"/>
            <a:ext cx="2736545" cy="784851"/>
          </a:xfrm>
          <a:prstGeom prst="straightConnector1">
            <a:avLst/>
          </a:prstGeom>
          <a:ln w="76200">
            <a:solidFill>
              <a:srgbClr val="005DA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8825373" y="2554942"/>
            <a:ext cx="3366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Einstieg in das Grant Center</a:t>
            </a:r>
            <a:endParaRPr lang="de-DE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2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174" y="457200"/>
            <a:ext cx="8308347" cy="64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885" y="457200"/>
            <a:ext cx="856053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496" y="443060"/>
            <a:ext cx="8169395" cy="64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915" y="457200"/>
            <a:ext cx="8549596" cy="63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6767D52-A00F-4B72-9B40-0D6CE6B1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Rotary Grant Center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496" y="457200"/>
            <a:ext cx="913644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</Template>
  <TotalTime>0</TotalTime>
  <Words>229</Words>
  <Application>Microsoft Office PowerPoint</Application>
  <PresentationFormat>Benutzerdefiniert</PresentationFormat>
  <Paragraphs>77</Paragraphs>
  <Slides>32</Slides>
  <Notes>32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32</vt:i4>
      </vt:variant>
    </vt:vector>
  </HeadingPairs>
  <TitlesOfParts>
    <vt:vector size="35" baseType="lpstr">
      <vt:lpstr>RICommunications_white</vt:lpstr>
      <vt:lpstr>Custom Design</vt:lpstr>
      <vt:lpstr>2_Custom Design</vt:lpstr>
      <vt:lpstr>  Einblick in das neue Grant Center  </vt:lpstr>
      <vt:lpstr>Das Rotary Grant Center deckt (fast) alle Phasen eines Global Grants ab</vt:lpstr>
      <vt:lpstr>Vorteile des Grant Centers für die Beantragung und Abwicklung von Global Grants </vt:lpstr>
      <vt:lpstr>Einstieg in das neue Grant Center </vt:lpstr>
      <vt:lpstr>Rotary Grant Center</vt:lpstr>
      <vt:lpstr>Rotary Grant Center</vt:lpstr>
      <vt:lpstr>Rotary Grant Center</vt:lpstr>
      <vt:lpstr>Rotary Grant Center</vt:lpstr>
      <vt:lpstr>Rotary Grant Center</vt:lpstr>
      <vt:lpstr>Rotary Grant Center</vt:lpstr>
      <vt:lpstr>Rotary Grant Center</vt:lpstr>
      <vt:lpstr>Rotary Grant Center</vt:lpstr>
      <vt:lpstr>Rotary Grant Center</vt:lpstr>
      <vt:lpstr>Rotary Grant Center</vt:lpstr>
      <vt:lpstr>Rotary Grant Center</vt:lpstr>
      <vt:lpstr>Rotary Grant Center</vt:lpstr>
      <vt:lpstr>Rotary Grant Center</vt:lpstr>
      <vt:lpstr>Rotary Grant Center</vt:lpstr>
      <vt:lpstr>Rotary Grant Rechner</vt:lpstr>
      <vt:lpstr>Rotary Grant Center</vt:lpstr>
      <vt:lpstr>Rotary Grant Center</vt:lpstr>
      <vt:lpstr>Rotary Grant Center</vt:lpstr>
      <vt:lpstr>Rotary Grant Center</vt:lpstr>
      <vt:lpstr>Rotary Grant Center</vt:lpstr>
      <vt:lpstr>Rotary Grant Center</vt:lpstr>
      <vt:lpstr>Rotary Grant Center</vt:lpstr>
      <vt:lpstr>Rotary Grant Center</vt:lpstr>
      <vt:lpstr>Rotary Grant Center</vt:lpstr>
      <vt:lpstr>Automatisierter Genehmigungsprozess  </vt:lpstr>
      <vt:lpstr>Rotary Grant Center</vt:lpstr>
      <vt:lpstr>  Danke für Ihre Aufmerksamkeit. Gibt es Fragen? </vt:lpstr>
      <vt:lpstr>Rotary Grant Center</vt:lpstr>
    </vt:vector>
  </TitlesOfParts>
  <Manager>huebner@rotary-pr.de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RPIC Logo-Buch *</dc:title>
  <dc:creator>gessinger@huebner-unternehmenskommunikation.de;huebner@rotary-pr.de</dc:creator>
  <cp:lastModifiedBy>User</cp:lastModifiedBy>
  <cp:revision>121</cp:revision>
  <dcterms:created xsi:type="dcterms:W3CDTF">2013-09-29T16:21:52Z</dcterms:created>
  <dcterms:modified xsi:type="dcterms:W3CDTF">2017-12-01T14:33:25Z</dcterms:modified>
</cp:coreProperties>
</file>