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1" r:id="rId4"/>
    <p:sldId id="257" r:id="rId5"/>
    <p:sldId id="258" r:id="rId6"/>
    <p:sldId id="259" r:id="rId7"/>
    <p:sldId id="263" r:id="rId8"/>
    <p:sldId id="269" r:id="rId9"/>
    <p:sldId id="272" r:id="rId10"/>
    <p:sldId id="262" r:id="rId11"/>
    <p:sldId id="261" r:id="rId12"/>
    <p:sldId id="264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03.02.2015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37321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200" dirty="0" smtClean="0"/>
              <a:t>„Das </a:t>
            </a:r>
            <a:r>
              <a:rPr lang="de-DE" sz="2200" dirty="0" err="1" smtClean="0"/>
              <a:t>resultat</a:t>
            </a:r>
            <a:r>
              <a:rPr lang="de-DE" sz="2200" dirty="0" smtClean="0"/>
              <a:t> der </a:t>
            </a:r>
            <a:r>
              <a:rPr lang="de-DE" sz="2200" dirty="0" err="1" smtClean="0"/>
              <a:t>zusammenarbeit</a:t>
            </a:r>
            <a:r>
              <a:rPr lang="de-DE" sz="2200" dirty="0" smtClean="0"/>
              <a:t> von drei verschiedenen </a:t>
            </a:r>
            <a:r>
              <a:rPr lang="de-DE" sz="2200" dirty="0" err="1" smtClean="0"/>
              <a:t>rotary</a:t>
            </a:r>
            <a:r>
              <a:rPr lang="de-DE" sz="2200" dirty="0" smtClean="0"/>
              <a:t> </a:t>
            </a:r>
            <a:r>
              <a:rPr lang="de-DE" sz="2200" dirty="0" err="1" smtClean="0"/>
              <a:t>clubs</a:t>
            </a:r>
            <a:r>
              <a:rPr lang="de-DE" sz="2200" dirty="0" smtClean="0"/>
              <a:t> aus drei verschiedenen </a:t>
            </a:r>
            <a:r>
              <a:rPr lang="de-DE" sz="2200" dirty="0" err="1" smtClean="0"/>
              <a:t>lÄndern</a:t>
            </a:r>
            <a:r>
              <a:rPr lang="de-DE" sz="2200" dirty="0"/>
              <a:t> </a:t>
            </a:r>
            <a:r>
              <a:rPr lang="de-DE" sz="2200" dirty="0" smtClean="0"/>
              <a:t>mit Ägyptischen </a:t>
            </a:r>
            <a:r>
              <a:rPr lang="de-DE" sz="2200" dirty="0" err="1" smtClean="0"/>
              <a:t>studenten</a:t>
            </a:r>
            <a:r>
              <a:rPr lang="de-DE" sz="2200" dirty="0" smtClean="0"/>
              <a:t> ist beeindruckend und hat sich definitiv ausgezahlt!“ </a:t>
            </a:r>
            <a:r>
              <a:rPr lang="de-DE" sz="2200" dirty="0" err="1" smtClean="0"/>
              <a:t>Faiza</a:t>
            </a:r>
            <a:r>
              <a:rPr lang="de-DE" sz="2200" dirty="0" smtClean="0"/>
              <a:t> SAdek</a:t>
            </a:r>
            <a:endParaRPr lang="de-DE" sz="2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458200" cy="91440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  “</a:t>
            </a:r>
            <a:r>
              <a:rPr lang="de-DE" sz="5400" b="1" dirty="0" smtClean="0"/>
              <a:t>Donau      trifft      Nil” </a:t>
            </a:r>
            <a:endParaRPr lang="de-DE" sz="5400" b="1" dirty="0"/>
          </a:p>
        </p:txBody>
      </p:sp>
      <p:pic>
        <p:nvPicPr>
          <p:cNvPr id="1026" name="Picture 2" descr="H:\Faizas Kram\AYB\Präsentation\do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72176" cy="23576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H:\Faizas Kram\AYB\Präsentation\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535870" cy="23572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024" cy="10275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Weitere Projekte: </a:t>
            </a:r>
            <a:br>
              <a:rPr lang="en-GB" dirty="0" smtClean="0"/>
            </a:br>
            <a:r>
              <a:rPr lang="en-GB" dirty="0" smtClean="0"/>
              <a:t>Nähmaschinen &amp; </a:t>
            </a:r>
            <a:br>
              <a:rPr lang="en-GB" dirty="0" smtClean="0"/>
            </a:br>
            <a:r>
              <a:rPr lang="en-GB" dirty="0" smtClean="0"/>
              <a:t>Müllbeseitigung</a:t>
            </a:r>
            <a:endParaRPr lang="en-GB" dirty="0"/>
          </a:p>
        </p:txBody>
      </p:sp>
      <p:pic>
        <p:nvPicPr>
          <p:cNvPr id="8194" name="Picture 2" descr="H:\Faizas Kram\AYB\Cleanup Day in Ain El Seera March 2011\DSCN5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916324" cy="3888432"/>
          </a:xfrm>
          <a:prstGeom prst="rect">
            <a:avLst/>
          </a:prstGeom>
          <a:noFill/>
        </p:spPr>
      </p:pic>
      <p:pic>
        <p:nvPicPr>
          <p:cNvPr id="8195" name="Picture 3" descr="H:\Faizas Kram\AYB\Cleanup Day in Ain El Seera March 2011\DSCN5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343400" cy="3257550"/>
          </a:xfrm>
          <a:prstGeom prst="rect">
            <a:avLst/>
          </a:prstGeom>
          <a:noFill/>
        </p:spPr>
      </p:pic>
      <p:pic>
        <p:nvPicPr>
          <p:cNvPr id="8196" name="Picture 4" descr="H:\Faizas Kram\AYB\Cleanup Day in Ain El Seera March 2011\DSCN5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74461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/>
              <a:t>Zusammenarbeit mit AUC Bibliothek, </a:t>
            </a:r>
            <a:r>
              <a:rPr lang="de-DE" sz="2400" dirty="0" err="1" smtClean="0"/>
              <a:t>Desert</a:t>
            </a:r>
            <a:r>
              <a:rPr lang="de-DE" sz="2400" dirty="0" smtClean="0"/>
              <a:t> Development Center, </a:t>
            </a:r>
            <a:r>
              <a:rPr lang="de-DE" sz="2400" dirty="0" err="1" smtClean="0"/>
              <a:t>Sustainable</a:t>
            </a:r>
            <a:r>
              <a:rPr lang="de-DE" sz="2400" dirty="0" smtClean="0"/>
              <a:t> Campus </a:t>
            </a:r>
            <a:r>
              <a:rPr lang="de-DE" sz="2400" dirty="0" err="1" smtClean="0"/>
              <a:t>Committee</a:t>
            </a:r>
            <a:r>
              <a:rPr lang="de-DE" sz="2400" dirty="0" smtClean="0"/>
              <a:t> &amp; UN Environmental Program</a:t>
            </a:r>
            <a:endParaRPr lang="de-DE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5733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721496" cy="27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:\Faizas Kram\AYB\mun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769182" cy="1069479"/>
          </a:xfrm>
          <a:prstGeom prst="rect">
            <a:avLst/>
          </a:prstGeom>
          <a:noFill/>
        </p:spPr>
      </p:pic>
      <p:pic>
        <p:nvPicPr>
          <p:cNvPr id="6149" name="Picture 5" descr="H:\Faizas Kram\AYB\un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2232248" cy="2976058"/>
          </a:xfrm>
          <a:prstGeom prst="rect">
            <a:avLst/>
          </a:prstGeom>
          <a:noFill/>
        </p:spPr>
      </p:pic>
      <p:pic>
        <p:nvPicPr>
          <p:cNvPr id="6150" name="Picture 6" descr="H:\Faizas Kram\AYB\au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301208"/>
            <a:ext cx="4094162" cy="432048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93096"/>
            <a:ext cx="1710515" cy="5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:\Faizas Kram\AYB\CIMUN logo Updat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581128"/>
            <a:ext cx="914382" cy="9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Ägypten</a:t>
            </a:r>
            <a:r>
              <a:rPr lang="en-GB" dirty="0" smtClean="0"/>
              <a:t> in </a:t>
            </a:r>
            <a:r>
              <a:rPr lang="de-DE" dirty="0" smtClean="0"/>
              <a:t>kritischem</a:t>
            </a:r>
            <a:r>
              <a:rPr lang="en-GB" dirty="0" smtClean="0"/>
              <a:t> </a:t>
            </a:r>
            <a:r>
              <a:rPr lang="de-DE" dirty="0" smtClean="0"/>
              <a:t>zustand</a:t>
            </a:r>
            <a:endParaRPr lang="de-DE" dirty="0"/>
          </a:p>
        </p:txBody>
      </p:sp>
      <p:pic>
        <p:nvPicPr>
          <p:cNvPr id="9218" name="Picture 2" descr="H:\Faizas Kram\AYB\egypt rev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556792"/>
            <a:ext cx="6723662" cy="337221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83568" y="52292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"Education makes people easy to lead, but difficult to drive; easy to govern but impossible to enslave.” - Henry Peter </a:t>
            </a:r>
            <a:r>
              <a:rPr lang="en-US" i="1" dirty="0" err="1" smtClean="0"/>
              <a:t>Broughan</a:t>
            </a:r>
            <a:endParaRPr lang="en-US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Bildung</a:t>
            </a:r>
            <a:r>
              <a:rPr lang="en-GB" dirty="0" smtClean="0"/>
              <a:t> </a:t>
            </a:r>
            <a:r>
              <a:rPr lang="en-GB" dirty="0" err="1" smtClean="0"/>
              <a:t>macht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einfach</a:t>
            </a:r>
            <a:r>
              <a:rPr lang="en-GB" dirty="0" smtClean="0"/>
              <a:t> </a:t>
            </a:r>
            <a:r>
              <a:rPr lang="en-GB" dirty="0" err="1" smtClean="0"/>
              <a:t>Leute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führen</a:t>
            </a:r>
            <a:r>
              <a:rPr lang="en-GB" dirty="0" smtClean="0"/>
              <a:t>, </a:t>
            </a:r>
            <a:r>
              <a:rPr lang="en-GB" dirty="0" err="1" smtClean="0"/>
              <a:t>aber</a:t>
            </a:r>
            <a:r>
              <a:rPr lang="en-GB" dirty="0" smtClean="0"/>
              <a:t> </a:t>
            </a:r>
            <a:r>
              <a:rPr lang="en-GB" dirty="0" err="1" smtClean="0"/>
              <a:t>schwierig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lenken</a:t>
            </a:r>
            <a:r>
              <a:rPr lang="en-GB" dirty="0" smtClean="0"/>
              <a:t>; </a:t>
            </a:r>
            <a:r>
              <a:rPr lang="en-GB" dirty="0" err="1" smtClean="0"/>
              <a:t>einfach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regieren</a:t>
            </a:r>
            <a:r>
              <a:rPr lang="en-GB" dirty="0" smtClean="0"/>
              <a:t>, </a:t>
            </a:r>
            <a:r>
              <a:rPr lang="en-GB" dirty="0" err="1" smtClean="0"/>
              <a:t>aber</a:t>
            </a:r>
            <a:r>
              <a:rPr lang="en-GB" dirty="0" smtClean="0"/>
              <a:t> </a:t>
            </a:r>
            <a:r>
              <a:rPr lang="en-GB" dirty="0" err="1" smtClean="0"/>
              <a:t>unmöglich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versklaven</a:t>
            </a:r>
            <a:r>
              <a:rPr lang="en-GB" dirty="0" smtClean="0"/>
              <a:t>.”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Vielen</a:t>
            </a:r>
            <a:r>
              <a:rPr lang="en-GB" dirty="0" smtClean="0"/>
              <a:t> dank </a:t>
            </a:r>
            <a:r>
              <a:rPr lang="en-GB" dirty="0" err="1" smtClean="0"/>
              <a:t>für</a:t>
            </a:r>
            <a:r>
              <a:rPr lang="en-GB" dirty="0" smtClean="0"/>
              <a:t> die </a:t>
            </a:r>
            <a:r>
              <a:rPr lang="en-GB" dirty="0" err="1" smtClean="0"/>
              <a:t>grossartige</a:t>
            </a:r>
            <a:r>
              <a:rPr lang="en-GB" dirty="0" smtClean="0"/>
              <a:t> </a:t>
            </a:r>
            <a:r>
              <a:rPr lang="en-GB" dirty="0" err="1" smtClean="0"/>
              <a:t>zussamenarbeit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5122" name="Picture 2" descr="H:\Faizas Kram\AYB\Opening Ceremony AYB Center 2011\DSCN5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06908" cy="3155181"/>
          </a:xfrm>
          <a:prstGeom prst="rect">
            <a:avLst/>
          </a:prstGeom>
          <a:noFill/>
        </p:spPr>
      </p:pic>
      <p:pic>
        <p:nvPicPr>
          <p:cNvPr id="5" name="Picture 2" descr="H:\Faizas Kram\AYB\Opening Ceremony AYB Center 2011\DSCN5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rÜckblickend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err="1" smtClean="0"/>
              <a:t>Armenviertel</a:t>
            </a:r>
            <a:r>
              <a:rPr lang="en-GB" dirty="0" smtClean="0"/>
              <a:t> “Ain El-Seera”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u="sng" dirty="0" smtClean="0"/>
              <a:t>Einwohner</a:t>
            </a:r>
            <a:r>
              <a:rPr lang="de-DE" dirty="0" smtClean="0"/>
              <a:t>: </a:t>
            </a:r>
            <a:r>
              <a:rPr lang="de-DE" sz="3600" dirty="0" smtClean="0"/>
              <a:t>~2700</a:t>
            </a:r>
          </a:p>
          <a:p>
            <a:endParaRPr lang="de-DE" sz="3600" dirty="0" smtClean="0"/>
          </a:p>
          <a:p>
            <a:r>
              <a:rPr lang="de-DE" u="sng" dirty="0" smtClean="0"/>
              <a:t>Arbeitslosigkeit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	Männer: </a:t>
            </a:r>
            <a:r>
              <a:rPr lang="de-DE" sz="3600" dirty="0" smtClean="0"/>
              <a:t>25%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Frauen: </a:t>
            </a:r>
            <a:r>
              <a:rPr lang="de-DE" sz="3600" dirty="0" smtClean="0"/>
              <a:t>65%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r>
              <a:rPr lang="de-DE" u="sng" dirty="0" smtClean="0"/>
              <a:t>Ohne Schulbildung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Männer: </a:t>
            </a:r>
            <a:r>
              <a:rPr lang="de-DE" sz="3600" dirty="0" smtClean="0"/>
              <a:t>67%</a:t>
            </a:r>
          </a:p>
          <a:p>
            <a:pPr>
              <a:buNone/>
            </a:pPr>
            <a:r>
              <a:rPr lang="de-DE" dirty="0" smtClean="0"/>
              <a:t>	Frauen: </a:t>
            </a:r>
            <a:r>
              <a:rPr lang="de-DE" sz="3600" dirty="0" smtClean="0"/>
              <a:t>88%</a:t>
            </a:r>
          </a:p>
          <a:p>
            <a:pPr>
              <a:buNone/>
            </a:pPr>
            <a:endParaRPr lang="de-DE" sz="3600" dirty="0" smtClean="0"/>
          </a:p>
          <a:p>
            <a:r>
              <a:rPr lang="de-DE" dirty="0" smtClean="0"/>
              <a:t>Leben </a:t>
            </a:r>
            <a:r>
              <a:rPr lang="de-DE" u="sng" dirty="0" smtClean="0"/>
              <a:t>unter</a:t>
            </a:r>
            <a:r>
              <a:rPr lang="de-DE" dirty="0" smtClean="0"/>
              <a:t> der </a:t>
            </a:r>
            <a:r>
              <a:rPr lang="de-DE" u="sng" dirty="0" smtClean="0"/>
              <a:t>Armutsgrenze</a:t>
            </a:r>
            <a:r>
              <a:rPr lang="de-DE" dirty="0" smtClean="0"/>
              <a:t>: </a:t>
            </a:r>
            <a:r>
              <a:rPr lang="de-DE" sz="3600" dirty="0" smtClean="0"/>
              <a:t>83%</a:t>
            </a:r>
            <a:endParaRPr lang="de-DE" dirty="0" smtClean="0"/>
          </a:p>
          <a:p>
            <a:endParaRPr lang="en-GB" dirty="0"/>
          </a:p>
        </p:txBody>
      </p:sp>
      <p:pic>
        <p:nvPicPr>
          <p:cNvPr id="4" name="Inhaltsplatzhalter 6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4343400" cy="325755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 „Donau trifft Nil“</a:t>
            </a:r>
            <a:br>
              <a:rPr lang="de-DE" dirty="0" smtClean="0"/>
            </a:br>
            <a:r>
              <a:rPr lang="de-DE" dirty="0" smtClean="0"/>
              <a:t>Auwärter Bibliothek und AYB Lernzentrum: die </a:t>
            </a:r>
            <a:r>
              <a:rPr lang="de-DE" dirty="0" err="1" smtClean="0"/>
              <a:t>verwandlung</a:t>
            </a:r>
            <a:endParaRPr lang="en-GB" dirty="0"/>
          </a:p>
        </p:txBody>
      </p:sp>
      <p:pic>
        <p:nvPicPr>
          <p:cNvPr id="2050" name="Picture 2" descr="H:\Faizas Kram\AYB\Apartment Ain El Sira Library Dec 2010\DSCN4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104456" cy="3078342"/>
          </a:xfrm>
          <a:prstGeom prst="rect">
            <a:avLst/>
          </a:prstGeom>
          <a:noFill/>
        </p:spPr>
      </p:pic>
      <p:pic>
        <p:nvPicPr>
          <p:cNvPr id="2051" name="Picture 3" descr="H:\Faizas Kram\AYB\Apartment Ain El Sira Library Dec 2010\1_von drauß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175787" cy="3131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/>
          </a:bodyPr>
          <a:lstStyle/>
          <a:p>
            <a:r>
              <a:rPr lang="de-DE" dirty="0" smtClean="0"/>
              <a:t>Lernzimmer 1</a:t>
            </a:r>
            <a:endParaRPr lang="de-DE" dirty="0"/>
          </a:p>
        </p:txBody>
      </p:sp>
      <p:pic>
        <p:nvPicPr>
          <p:cNvPr id="2050" name="Picture 2" descr="H:\Faizas Kram\AYB\Apartment Ain El Sira Library Dec 2010\5_Raum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91000" cy="3143250"/>
          </a:xfrm>
          <a:prstGeom prst="rect">
            <a:avLst/>
          </a:prstGeom>
          <a:noFill/>
        </p:spPr>
      </p:pic>
      <p:pic>
        <p:nvPicPr>
          <p:cNvPr id="3" name="Content Placeholder 2" descr="H:\Faizas Kram\AYB\473984_403044709708215_100000080693964_1639711_1428596755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/>
          <a:lstStyle/>
          <a:p>
            <a:r>
              <a:rPr lang="de-DE" dirty="0" smtClean="0"/>
              <a:t>Lernzimmer 2</a:t>
            </a:r>
            <a:endParaRPr lang="de-DE" dirty="0"/>
          </a:p>
        </p:txBody>
      </p:sp>
      <p:pic>
        <p:nvPicPr>
          <p:cNvPr id="3074" name="Picture 2" descr="H:\Faizas Kram\AYB\Apartment Ain El Sira Library Dec 2010\6_Raum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3075" name="Picture 3" descr="H:\Faizas Kram\AYB\Library fertig\IMG-20110513-0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416" y="359228"/>
            <a:ext cx="4656584" cy="3492438"/>
          </a:xfrm>
          <a:prstGeom prst="rect">
            <a:avLst/>
          </a:prstGeom>
          <a:noFill/>
        </p:spPr>
      </p:pic>
      <p:pic>
        <p:nvPicPr>
          <p:cNvPr id="3076" name="Picture 4" descr="H:\Faizas Kram\AYB\Library fertig\pDSCN5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345656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Zimmer </a:t>
            </a:r>
            <a:endParaRPr lang="en-GB" dirty="0"/>
          </a:p>
        </p:txBody>
      </p:sp>
      <p:pic>
        <p:nvPicPr>
          <p:cNvPr id="7" name="Picture 2" descr="H:\Faizas Kram\AYB\Library fertig\pDSCN5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4343400" cy="3257550"/>
          </a:xfrm>
          <a:prstGeom prst="rect">
            <a:avLst/>
          </a:prstGeom>
          <a:noFill/>
        </p:spPr>
      </p:pic>
      <p:pic>
        <p:nvPicPr>
          <p:cNvPr id="4101" name="Picture 5" descr="H:\Faizas Kram\AYB\Cleanup Day in Ain El Seera March 2011\DSCN5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Auwärter Bibliothek</a:t>
            </a:r>
            <a:endParaRPr lang="de-DE" dirty="0"/>
          </a:p>
        </p:txBody>
      </p:sp>
      <p:pic>
        <p:nvPicPr>
          <p:cNvPr id="6" name="Picture 4" descr="H:\Faizas Kram\AYB\Library fertig\pDSCN5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49080"/>
            <a:ext cx="1859310" cy="2479080"/>
          </a:xfrm>
          <a:prstGeom prst="rect">
            <a:avLst/>
          </a:prstGeom>
          <a:noFill/>
        </p:spPr>
      </p:pic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1547664" y="3429000"/>
            <a:ext cx="1080120" cy="2607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H:\Faizas Kram\AYB\404483_590222059446_134501288_31539696_195681162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88432" cy="2592288"/>
          </a:xfrm>
          <a:prstGeom prst="rect">
            <a:avLst/>
          </a:prstGeom>
          <a:noFill/>
        </p:spPr>
      </p:pic>
      <p:pic>
        <p:nvPicPr>
          <p:cNvPr id="7170" name="Picture 2" descr="H:\Faizas Kram\AYB\Cleanup Day in Ain El Seera March 2011\DSCN5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275415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Besuch</a:t>
            </a:r>
            <a:r>
              <a:rPr lang="en-GB" dirty="0" smtClean="0"/>
              <a:t> des </a:t>
            </a:r>
            <a:r>
              <a:rPr lang="en-GB" dirty="0" err="1" smtClean="0"/>
              <a:t>präsidenten</a:t>
            </a:r>
            <a:r>
              <a:rPr lang="en-GB" dirty="0" smtClean="0"/>
              <a:t> von int. rotary</a:t>
            </a:r>
            <a:endParaRPr lang="en-GB" dirty="0"/>
          </a:p>
        </p:txBody>
      </p:sp>
      <p:pic>
        <p:nvPicPr>
          <p:cNvPr id="1026" name="Picture 2" descr="F:\DSC_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76" y="1554163"/>
            <a:ext cx="680704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Bildung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der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demokratie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74 </a:t>
            </a:r>
            <a:r>
              <a:rPr lang="en-US" dirty="0" err="1" smtClean="0"/>
              <a:t>freiwillige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an </a:t>
            </a:r>
            <a:r>
              <a:rPr lang="en-US" dirty="0" err="1" smtClean="0"/>
              <a:t>diversen</a:t>
            </a:r>
            <a:r>
              <a:rPr lang="en-US" dirty="0" smtClean="0"/>
              <a:t> </a:t>
            </a:r>
            <a:r>
              <a:rPr lang="en-US" dirty="0" err="1" smtClean="0"/>
              <a:t>Projekten</a:t>
            </a:r>
            <a:r>
              <a:rPr lang="en-US" dirty="0" smtClean="0"/>
              <a:t> in </a:t>
            </a:r>
            <a:r>
              <a:rPr lang="en-US" dirty="0" err="1" smtClean="0"/>
              <a:t>Ain</a:t>
            </a:r>
            <a:r>
              <a:rPr lang="en-US" dirty="0" smtClean="0"/>
              <a:t> El-</a:t>
            </a:r>
            <a:r>
              <a:rPr lang="en-US" dirty="0" err="1" smtClean="0"/>
              <a:t>Seera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Zahl</a:t>
            </a:r>
            <a:r>
              <a:rPr lang="en-US" dirty="0" smtClean="0"/>
              <a:t> der </a:t>
            </a:r>
            <a:r>
              <a:rPr lang="en-US" dirty="0" err="1" smtClean="0"/>
              <a:t>Teilnehmer</a:t>
            </a:r>
            <a:r>
              <a:rPr lang="en-US" dirty="0" smtClean="0"/>
              <a:t> hat </a:t>
            </a:r>
            <a:r>
              <a:rPr lang="en-US" dirty="0" err="1" smtClean="0"/>
              <a:t>sich</a:t>
            </a:r>
            <a:r>
              <a:rPr lang="en-US" dirty="0" smtClean="0"/>
              <a:t> um </a:t>
            </a:r>
            <a:r>
              <a:rPr lang="en-US" dirty="0" err="1" smtClean="0"/>
              <a:t>vieles</a:t>
            </a:r>
            <a:r>
              <a:rPr lang="en-US" dirty="0" smtClean="0"/>
              <a:t> </a:t>
            </a:r>
            <a:r>
              <a:rPr lang="en-US" dirty="0" err="1" smtClean="0"/>
              <a:t>vergrö</a:t>
            </a:r>
            <a:r>
              <a:rPr lang="en-US" dirty="0" smtClean="0"/>
              <a:t>β</a:t>
            </a:r>
            <a:r>
              <a:rPr lang="en-US" dirty="0" err="1" smtClean="0"/>
              <a:t>ert</a:t>
            </a:r>
            <a:r>
              <a:rPr lang="en-US" dirty="0" smtClean="0"/>
              <a:t> </a:t>
            </a:r>
            <a:r>
              <a:rPr lang="en-US" dirty="0" err="1" smtClean="0"/>
              <a:t>seitdem</a:t>
            </a:r>
            <a:r>
              <a:rPr lang="en-US" dirty="0" smtClean="0"/>
              <a:t> das </a:t>
            </a:r>
            <a:r>
              <a:rPr lang="en-US" dirty="0" err="1" smtClean="0"/>
              <a:t>Lernzentrum</a:t>
            </a:r>
            <a:r>
              <a:rPr lang="en-US" dirty="0" smtClean="0"/>
              <a:t> </a:t>
            </a:r>
            <a:r>
              <a:rPr lang="en-US" dirty="0" err="1" smtClean="0"/>
              <a:t>eröffnet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.  202 Kinder und </a:t>
            </a:r>
            <a:r>
              <a:rPr lang="en-US" dirty="0" err="1" smtClean="0"/>
              <a:t>Erwachsene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 an English-, </a:t>
            </a:r>
            <a:r>
              <a:rPr lang="en-US" dirty="0" err="1" smtClean="0"/>
              <a:t>Mathematik</a:t>
            </a:r>
            <a:r>
              <a:rPr lang="en-US" dirty="0" smtClean="0"/>
              <a:t>-, </a:t>
            </a:r>
            <a:r>
              <a:rPr lang="en-US" dirty="0" err="1" smtClean="0"/>
              <a:t>Arabisch</a:t>
            </a:r>
            <a:r>
              <a:rPr lang="en-US" dirty="0" smtClean="0"/>
              <a:t>-, und IT-</a:t>
            </a:r>
            <a:r>
              <a:rPr lang="en-US" dirty="0" err="1" smtClean="0"/>
              <a:t>Kursen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Auwärter</a:t>
            </a:r>
            <a:r>
              <a:rPr lang="en-US" dirty="0" smtClean="0"/>
              <a:t> </a:t>
            </a:r>
            <a:r>
              <a:rPr lang="en-US" dirty="0" err="1" smtClean="0"/>
              <a:t>Bibliothek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häufiger</a:t>
            </a:r>
            <a:r>
              <a:rPr lang="en-US" dirty="0" smtClean="0"/>
              <a:t> </a:t>
            </a:r>
            <a:r>
              <a:rPr lang="en-US" dirty="0" err="1" smtClean="0"/>
              <a:t>besucht</a:t>
            </a:r>
            <a:r>
              <a:rPr lang="en-US" dirty="0" smtClean="0"/>
              <a:t>.  </a:t>
            </a:r>
            <a:r>
              <a:rPr lang="en-US" dirty="0" err="1" smtClean="0"/>
              <a:t>Ausgewählte</a:t>
            </a:r>
            <a:r>
              <a:rPr lang="en-US" dirty="0" smtClean="0"/>
              <a:t>, </a:t>
            </a:r>
            <a:r>
              <a:rPr lang="en-US" dirty="0" err="1" smtClean="0"/>
              <a:t>vertraute</a:t>
            </a:r>
            <a:r>
              <a:rPr lang="en-US" dirty="0" smtClean="0"/>
              <a:t> </a:t>
            </a:r>
            <a:r>
              <a:rPr lang="en-US" dirty="0" err="1" smtClean="0"/>
              <a:t>Teilnehmer</a:t>
            </a:r>
            <a:r>
              <a:rPr lang="en-US" dirty="0" smtClean="0"/>
              <a:t> </a:t>
            </a:r>
            <a:r>
              <a:rPr lang="en-US" dirty="0" err="1" smtClean="0"/>
              <a:t>dürfen</a:t>
            </a:r>
            <a:r>
              <a:rPr lang="en-US" dirty="0" smtClean="0"/>
              <a:t> </a:t>
            </a:r>
            <a:r>
              <a:rPr lang="en-US" dirty="0" err="1" smtClean="0"/>
              <a:t>mittlerweile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489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214</Words>
  <Application>Microsoft Office PowerPoint</Application>
  <PresentationFormat>Bildschirmpräsentation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Metis</vt:lpstr>
      <vt:lpstr>„Das resultat der zusammenarbeit von drei verschiedenen rotary clubs aus drei verschiedenen lÄndern mit Ägyptischen studenten ist beeindruckend und hat sich definitiv ausgezahlt!“ Faiza SAdek</vt:lpstr>
      <vt:lpstr>rÜckblickend: Armenviertel “Ain El-Seera”</vt:lpstr>
      <vt:lpstr>Projekt „Donau trifft Nil“ Auwärter Bibliothek und AYB Lernzentrum: die verwandlung</vt:lpstr>
      <vt:lpstr>Lernzimmer 1</vt:lpstr>
      <vt:lpstr>Lernzimmer 2</vt:lpstr>
      <vt:lpstr>Computer Zimmer </vt:lpstr>
      <vt:lpstr>Auwärter Bibliothek</vt:lpstr>
      <vt:lpstr>Besuch des präsidenten von int. rotary</vt:lpstr>
      <vt:lpstr>Bildung ist der weg zur demokratie</vt:lpstr>
      <vt:lpstr>Weitere Projekte:  Nähmaschinen &amp;  Müllbeseitigung</vt:lpstr>
      <vt:lpstr>Zusammenarbeit mit AUC Bibliothek, Desert Development Center, Sustainable Campus Committee &amp; UN Environmental Program</vt:lpstr>
      <vt:lpstr>Ägypten in kritischem zustand</vt:lpstr>
      <vt:lpstr>Vielen dank für die grossartige zussamenarbeit!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bei Rotarier Tulln,  am 02.01.2012,  Faiza SAdek</dc:title>
  <dc:creator>Mama</dc:creator>
  <cp:lastModifiedBy>Frank Müller-Römer</cp:lastModifiedBy>
  <cp:revision>44</cp:revision>
  <dcterms:created xsi:type="dcterms:W3CDTF">2012-01-01T19:04:24Z</dcterms:created>
  <dcterms:modified xsi:type="dcterms:W3CDTF">2015-02-03T15:46:59Z</dcterms:modified>
</cp:coreProperties>
</file>