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325" r:id="rId4"/>
    <p:sldId id="326" r:id="rId5"/>
    <p:sldId id="327" r:id="rId6"/>
    <p:sldId id="328" r:id="rId7"/>
    <p:sldId id="334" r:id="rId8"/>
    <p:sldId id="335" r:id="rId9"/>
    <p:sldId id="336" r:id="rId10"/>
    <p:sldId id="329" r:id="rId11"/>
    <p:sldId id="33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6C8"/>
    <a:srgbClr val="080808"/>
    <a:srgbClr val="F0EA00"/>
    <a:srgbClr val="FAD240"/>
    <a:srgbClr val="F9C813"/>
    <a:srgbClr val="F9C507"/>
    <a:srgbClr val="285EA0"/>
    <a:srgbClr val="000000"/>
    <a:srgbClr val="58ABF6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201" autoAdjust="0"/>
  </p:normalViewPr>
  <p:slideViewPr>
    <p:cSldViewPr>
      <p:cViewPr>
        <p:scale>
          <a:sx n="99" d="100"/>
          <a:sy n="99" d="100"/>
        </p:scale>
        <p:origin x="-10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9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81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0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2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1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0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9C9C9"/>
            </a:gs>
            <a:gs pos="0">
              <a:srgbClr val="C1C1C1"/>
            </a:gs>
            <a:gs pos="0">
              <a:srgbClr val="CFCFCF"/>
            </a:gs>
            <a:gs pos="0">
              <a:schemeClr val="bg1">
                <a:lumMod val="8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941F-A35E-4561-9C44-21B0D29CCF2D}" type="datetimeFigureOut">
              <a:rPr lang="tr-TR" smtClean="0"/>
              <a:t>04.11.15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8735-BE2B-4300-8F47-1ABE6E834B79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6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24.png"/><Relationship Id="rId13" Type="http://schemas.microsoft.com/office/2007/relationships/hdphoto" Target="../media/hdphoto5.wdp"/><Relationship Id="rId14" Type="http://schemas.openxmlformats.org/officeDocument/2006/relationships/image" Target="../media/image25.png"/><Relationship Id="rId15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22.jpeg"/><Relationship Id="rId1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9592" y="1445870"/>
            <a:ext cx="74168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/>
              <a:t>RI DISTRICT 2420 </a:t>
            </a:r>
          </a:p>
          <a:p>
            <a:pPr algn="ctr"/>
            <a:r>
              <a:rPr lang="tr-TR" sz="4400" b="1" dirty="0"/>
              <a:t>ROTARY CLUB OF ŞİŞLİ</a:t>
            </a:r>
            <a:r>
              <a:rPr lang="tr-TR" sz="6000" b="1" dirty="0" smtClean="0"/>
              <a:t>  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4800" b="1" dirty="0" smtClean="0">
                <a:solidFill>
                  <a:srgbClr val="7030A0"/>
                </a:solidFill>
              </a:rPr>
              <a:t>ROTARY REFUGEE REINTEGRATION CENTER PROJECT</a:t>
            </a:r>
          </a:p>
          <a:p>
            <a:pPr algn="ctr"/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92809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68720" y="1484784"/>
            <a:ext cx="68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2E56C8"/>
                </a:solidFill>
              </a:rPr>
              <a:t>ROTARY REFUGEE REINTEGRATION CENTER PROJECT FUND SOURCES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-108520" y="2276872"/>
            <a:ext cx="5103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Rotary</a:t>
            </a:r>
            <a:r>
              <a:rPr lang="tr-TR" dirty="0" smtClean="0"/>
              <a:t> Club of Şişli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supporter</a:t>
            </a:r>
            <a:r>
              <a:rPr lang="tr-TR" dirty="0" smtClean="0"/>
              <a:t> ARI Organizasyon </a:t>
            </a: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organize a </a:t>
            </a:r>
            <a:r>
              <a:rPr lang="tr-TR" dirty="0" err="1" smtClean="0"/>
              <a:t>huge</a:t>
            </a:r>
            <a:r>
              <a:rPr lang="tr-TR" dirty="0" smtClean="0"/>
              <a:t> </a:t>
            </a:r>
            <a:r>
              <a:rPr lang="tr-TR" dirty="0" err="1" smtClean="0"/>
              <a:t>concert</a:t>
            </a:r>
            <a:r>
              <a:rPr lang="tr-TR" dirty="0" smtClean="0"/>
              <a:t> in April 2016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supports</a:t>
            </a:r>
            <a:r>
              <a:rPr lang="tr-TR" dirty="0" smtClean="0"/>
              <a:t> of 10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International </a:t>
            </a:r>
            <a:r>
              <a:rPr lang="tr-TR" dirty="0" err="1" smtClean="0"/>
              <a:t>singers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fit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singers</a:t>
            </a:r>
            <a:r>
              <a:rPr lang="tr-TR" dirty="0" smtClean="0"/>
              <a:t> </a:t>
            </a:r>
            <a:r>
              <a:rPr lang="tr-TR" dirty="0" err="1" smtClean="0"/>
              <a:t>concert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</a:p>
          <a:p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play-back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. </a:t>
            </a:r>
            <a:r>
              <a:rPr lang="tr-TR" dirty="0" err="1" smtClean="0"/>
              <a:t>Singers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sing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2 </a:t>
            </a:r>
            <a:r>
              <a:rPr lang="tr-TR" dirty="0" err="1" smtClean="0"/>
              <a:t>songs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relationships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singers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Orhan </a:t>
            </a:r>
            <a:r>
              <a:rPr lang="tr-TR" dirty="0"/>
              <a:t>G</a:t>
            </a:r>
            <a:r>
              <a:rPr lang="tr-TR" dirty="0" smtClean="0"/>
              <a:t>encebay, </a:t>
            </a:r>
            <a:r>
              <a:rPr lang="tr-TR" dirty="0"/>
              <a:t>K</a:t>
            </a:r>
            <a:r>
              <a:rPr lang="tr-TR" dirty="0" smtClean="0"/>
              <a:t>enan </a:t>
            </a:r>
            <a:r>
              <a:rPr lang="tr-TR" dirty="0"/>
              <a:t>D</a:t>
            </a:r>
            <a:r>
              <a:rPr lang="tr-TR" dirty="0" smtClean="0"/>
              <a:t>oğulu, Sertab Erener, Ferhat Göçer, </a:t>
            </a:r>
            <a:r>
              <a:rPr lang="tr-TR" dirty="0" err="1" smtClean="0"/>
              <a:t>and</a:t>
            </a:r>
            <a:r>
              <a:rPr lang="tr-TR" dirty="0" smtClean="0"/>
              <a:t> Coşkun Sabah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ready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proposals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</a:t>
            </a:r>
            <a:r>
              <a:rPr lang="tr-TR" dirty="0" err="1" smtClean="0"/>
              <a:t>July</a:t>
            </a:r>
            <a:r>
              <a:rPr lang="tr-TR" dirty="0" smtClean="0"/>
              <a:t> 2015. CRR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/>
              <a:t>L</a:t>
            </a:r>
            <a:r>
              <a:rPr lang="tr-TR" dirty="0" smtClean="0"/>
              <a:t>ütfi Kırdar </a:t>
            </a:r>
            <a:r>
              <a:rPr lang="tr-TR" dirty="0" err="1" smtClean="0"/>
              <a:t>concert</a:t>
            </a:r>
            <a:r>
              <a:rPr lang="tr-TR" dirty="0" smtClean="0"/>
              <a:t> </a:t>
            </a:r>
            <a:r>
              <a:rPr lang="tr-TR" dirty="0" err="1" smtClean="0"/>
              <a:t>centers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foreseen</a:t>
            </a:r>
            <a:r>
              <a:rPr lang="tr-TR" dirty="0" smtClean="0"/>
              <a:t> </a:t>
            </a:r>
            <a:r>
              <a:rPr lang="tr-TR" dirty="0" err="1" smtClean="0"/>
              <a:t>locations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concert</a:t>
            </a:r>
            <a:endParaRPr lang="tr-TR" dirty="0" smtClean="0"/>
          </a:p>
        </p:txBody>
      </p:sp>
      <p:pic>
        <p:nvPicPr>
          <p:cNvPr id="17" name="Picture 2" descr="C:\Users\samsung\Desktop\1.Asamble\Yeni klasör\sosyal_politikalar_sem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00" y="2132857"/>
            <a:ext cx="4116861" cy="27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-108520" y="2204864"/>
            <a:ext cx="4887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a partner </a:t>
            </a:r>
            <a:r>
              <a:rPr lang="tr-TR" dirty="0" err="1" smtClean="0"/>
              <a:t>Rotary</a:t>
            </a:r>
            <a:r>
              <a:rPr lang="tr-TR" dirty="0" smtClean="0"/>
              <a:t> </a:t>
            </a:r>
            <a:r>
              <a:rPr lang="tr-TR" dirty="0" err="1" smtClean="0"/>
              <a:t>club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expect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organise</a:t>
            </a:r>
            <a:r>
              <a:rPr lang="tr-TR" dirty="0" smtClean="0"/>
              <a:t> a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knows</a:t>
            </a:r>
            <a:r>
              <a:rPr lang="tr-TR" dirty="0" smtClean="0"/>
              <a:t> </a:t>
            </a:r>
            <a:r>
              <a:rPr lang="tr-TR" dirty="0" err="1" smtClean="0"/>
              <a:t>singer’s</a:t>
            </a:r>
            <a:r>
              <a:rPr lang="tr-TR" dirty="0" smtClean="0"/>
              <a:t>     </a:t>
            </a:r>
          </a:p>
          <a:p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attendance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concert</a:t>
            </a:r>
            <a:r>
              <a:rPr lang="tr-TR" dirty="0" smtClean="0"/>
              <a:t>.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carry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Rotary</a:t>
            </a:r>
            <a:r>
              <a:rPr lang="tr-TR" dirty="0" smtClean="0"/>
              <a:t> </a:t>
            </a:r>
            <a:r>
              <a:rPr lang="tr-TR" dirty="0" err="1" smtClean="0"/>
              <a:t>Club’s</a:t>
            </a:r>
            <a:r>
              <a:rPr lang="tr-TR" dirty="0" smtClean="0"/>
              <a:t> </a:t>
            </a:r>
            <a:r>
              <a:rPr lang="tr-TR" dirty="0" err="1" smtClean="0"/>
              <a:t>names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 </a:t>
            </a:r>
            <a:r>
              <a:rPr lang="tr-TR" dirty="0" err="1"/>
              <a:t>big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sponsor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broadcast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convert</a:t>
            </a:r>
            <a:r>
              <a:rPr lang="tr-TR" dirty="0"/>
              <a:t>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 </a:t>
            </a:r>
            <a:r>
              <a:rPr lang="tr-TR" dirty="0" err="1"/>
              <a:t>planned</a:t>
            </a:r>
            <a:r>
              <a:rPr lang="tr-TR" dirty="0"/>
              <a:t> </a:t>
            </a:r>
            <a:r>
              <a:rPr lang="tr-TR" dirty="0" err="1"/>
              <a:t>income</a:t>
            </a:r>
            <a:r>
              <a:rPr lang="tr-TR" dirty="0"/>
              <a:t> of </a:t>
            </a:r>
            <a:r>
              <a:rPr lang="tr-TR" dirty="0" err="1"/>
              <a:t>apprx</a:t>
            </a:r>
            <a:r>
              <a:rPr lang="tr-TR" dirty="0"/>
              <a:t> 200.000 </a:t>
            </a:r>
            <a:r>
              <a:rPr lang="tr-TR" dirty="0" err="1"/>
              <a:t>Euros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received</a:t>
            </a:r>
            <a:r>
              <a:rPr lang="tr-TR" dirty="0"/>
              <a:t> via </a:t>
            </a:r>
            <a:r>
              <a:rPr lang="tr-TR" dirty="0" err="1"/>
              <a:t>ticket</a:t>
            </a:r>
            <a:r>
              <a:rPr lang="tr-TR" dirty="0"/>
              <a:t> </a:t>
            </a:r>
            <a:r>
              <a:rPr lang="tr-TR" dirty="0" err="1"/>
              <a:t>sales</a:t>
            </a:r>
            <a:r>
              <a:rPr lang="tr-TR" dirty="0"/>
              <a:t>, 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broadcast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entire</a:t>
            </a:r>
            <a:r>
              <a:rPr lang="tr-TR" dirty="0"/>
              <a:t> </a:t>
            </a:r>
            <a:r>
              <a:rPr lang="tr-TR" dirty="0" err="1"/>
              <a:t>sponsorships</a:t>
            </a:r>
            <a:endParaRPr lang="tr-TR" dirty="0" smtClean="0"/>
          </a:p>
        </p:txBody>
      </p:sp>
      <p:pic>
        <p:nvPicPr>
          <p:cNvPr id="17" name="Picture 2" descr="C:\Users\samsung\Desktop\1.Asamble\Yeni klasör\lutfi-kirdar-kongre-sanat-merkez-sergi-galeri-sisli-mecidiyekoy-etkinlik-mekan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78" y="2636912"/>
            <a:ext cx="4412526" cy="29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168720" y="1484784"/>
            <a:ext cx="68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2E56C8"/>
                </a:solidFill>
              </a:rPr>
              <a:t>ROTARY REFUGEE REINTEGRATION CENTER PROJECT FUND SOURCES</a:t>
            </a:r>
          </a:p>
        </p:txBody>
      </p:sp>
    </p:spTree>
    <p:extLst>
      <p:ext uri="{BB962C8B-B14F-4D97-AF65-F5344CB8AC3E}">
        <p14:creationId xmlns:p14="http://schemas.microsoft.com/office/powerpoint/2010/main" val="162237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317663" y="1415678"/>
            <a:ext cx="6454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THE NIGHT BEFORE THEY HAD EVERYTHING..</a:t>
            </a:r>
          </a:p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IN THE MORNING THEY WOKE UP TO STRUGGLE FOR LIFE...</a:t>
            </a:r>
            <a:endParaRPr lang="tr-TR" sz="2000" b="1" dirty="0">
              <a:solidFill>
                <a:srgbClr val="2E56C8"/>
              </a:solidFill>
            </a:endParaRPr>
          </a:p>
          <a:p>
            <a:pPr algn="ctr"/>
            <a:endParaRPr lang="tr-TR" sz="2400" b="1" dirty="0">
              <a:solidFill>
                <a:srgbClr val="2E56C8"/>
              </a:solidFill>
            </a:endParaRPr>
          </a:p>
        </p:txBody>
      </p:sp>
      <p:pic>
        <p:nvPicPr>
          <p:cNvPr id="17" name="Picture 2" descr="C:\Users\samsung\Desktop\1.Asamble\page_suriye-savas-ucagi-rasulayn39i-bombalandi_88204014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/>
          <a:stretch/>
        </p:blipFill>
        <p:spPr bwMode="auto">
          <a:xfrm>
            <a:off x="1451726" y="2132856"/>
            <a:ext cx="6383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amsung\Desktop\1.Asamble\1140521-suriyesavasi1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9"/>
          <a:stretch/>
        </p:blipFill>
        <p:spPr bwMode="auto">
          <a:xfrm>
            <a:off x="1439652" y="2132856"/>
            <a:ext cx="65315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samsung\Desktop\1.Asamble\2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4" y="2079873"/>
            <a:ext cx="6522538" cy="37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samsung\Desktop\1.Asamble\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/>
          <a:stretch/>
        </p:blipFill>
        <p:spPr bwMode="auto">
          <a:xfrm>
            <a:off x="1376029" y="2055165"/>
            <a:ext cx="6618009" cy="37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samsung\Desktop\1.Asamble\suriye2-640x36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0" y="2060848"/>
            <a:ext cx="6705766" cy="37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7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C:\Users\samsung\Desktop\1.Asamble\3557763-640x3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9062"/>
            <a:ext cx="6158231" cy="3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748338" y="1377257"/>
            <a:ext cx="7395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2E56C8"/>
                </a:solidFill>
              </a:rPr>
              <a:t>WE ACCEPTED THEM EVEN THOUGH RELUCTANTLY, BUT..</a:t>
            </a:r>
            <a:endParaRPr lang="tr-TR" sz="2400" b="1" dirty="0">
              <a:solidFill>
                <a:srgbClr val="2E56C8"/>
              </a:solidFill>
            </a:endParaRPr>
          </a:p>
        </p:txBody>
      </p:sp>
      <p:pic>
        <p:nvPicPr>
          <p:cNvPr id="17" name="Picture 2" descr="C:\Users\samsung\Desktop\1.Asamble\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 b="3694"/>
          <a:stretch/>
        </p:blipFill>
        <p:spPr bwMode="auto">
          <a:xfrm>
            <a:off x="1451725" y="1900327"/>
            <a:ext cx="6192837" cy="34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amsung\Desktop\1.Asamble\fft99_mf398626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7865"/>
            <a:ext cx="6174078" cy="3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samsung\Desktop\1.Asamble\konvoy1710d96443863f7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"/>
          <a:stretch/>
        </p:blipFill>
        <p:spPr bwMode="auto">
          <a:xfrm>
            <a:off x="1439652" y="1871019"/>
            <a:ext cx="6222989" cy="34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samsung\Desktop\1.Asamble\Suriyeli-evsizler-2-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2" y="1887333"/>
            <a:ext cx="6295262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samsung\Desktop\1.Asamble\2013-10-05T121359Z_414263523_GM1E9A51K4B01_RTRMADP_3_TURKEY-SYRIA-REFUGEE-980x50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/>
          <a:stretch/>
        </p:blipFill>
        <p:spPr bwMode="auto">
          <a:xfrm>
            <a:off x="1397362" y="1886939"/>
            <a:ext cx="6270982" cy="3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samsung\Desktop\1.Asamble\55880_77935_18022015150159_13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3683"/>
          <a:stretch/>
        </p:blipFill>
        <p:spPr bwMode="auto">
          <a:xfrm>
            <a:off x="1402361" y="1860687"/>
            <a:ext cx="6238273" cy="34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etin kutusu 24"/>
          <p:cNvSpPr txBox="1"/>
          <p:nvPr/>
        </p:nvSpPr>
        <p:spPr>
          <a:xfrm>
            <a:off x="550246" y="1412776"/>
            <a:ext cx="785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2E56C8"/>
                </a:solidFill>
              </a:rPr>
              <a:t>THEY BROUGHT TROUBLE AND THREAT TO OUR GEOGRAPHY</a:t>
            </a:r>
            <a:endParaRPr lang="tr-TR" sz="2400" b="1" dirty="0">
              <a:solidFill>
                <a:srgbClr val="2E56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45230" y="1340768"/>
            <a:ext cx="82704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SOME MIGHT BE OPTIMISTIC ENOUGH TO THINK THAT THEY WILL RETURN</a:t>
            </a:r>
          </a:p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BUT THE REALITY IS APPARENT</a:t>
            </a:r>
          </a:p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THEY ARE MORE THAN 3.000.0000 PEOPLE NOW </a:t>
            </a:r>
          </a:p>
          <a:p>
            <a:pPr algn="ctr"/>
            <a:endParaRPr lang="tr-TR" sz="2400" b="1" dirty="0">
              <a:solidFill>
                <a:srgbClr val="2E56C8"/>
              </a:solidFill>
            </a:endParaRPr>
          </a:p>
        </p:txBody>
      </p:sp>
      <p:pic>
        <p:nvPicPr>
          <p:cNvPr id="16" name="Picture 2" descr="C:\Users\samsung\Desktop\1.Asamble\suriyeli-gocmenler-kizilay-cadirken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 bwMode="auto">
          <a:xfrm>
            <a:off x="2051720" y="2312624"/>
            <a:ext cx="5236778" cy="31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294443" y="1484784"/>
            <a:ext cx="6505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NOW IT’S TIME TO TAKE ACTION NOT ONLY FOR REFUGEES </a:t>
            </a:r>
          </a:p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BUT ALSO FOR ENTIRE HUMANITY...</a:t>
            </a:r>
          </a:p>
          <a:p>
            <a:pPr algn="ctr"/>
            <a:r>
              <a:rPr lang="tr-TR" sz="2000" b="1" dirty="0" smtClean="0">
                <a:solidFill>
                  <a:srgbClr val="2E56C8"/>
                </a:solidFill>
              </a:rPr>
              <a:t>BECAUSE BOTH REFUGEES AND HOSTS ARE</a:t>
            </a:r>
          </a:p>
          <a:p>
            <a:pPr algn="ctr"/>
            <a:r>
              <a:rPr lang="tr-TR" sz="2400" b="1" dirty="0" smtClean="0">
                <a:solidFill>
                  <a:srgbClr val="7030A0"/>
                </a:solidFill>
              </a:rPr>
              <a:t>LOSING TEMPER ... </a:t>
            </a:r>
          </a:p>
          <a:p>
            <a:pPr algn="ctr"/>
            <a:endParaRPr lang="tr-TR" sz="2400" b="1" dirty="0">
              <a:solidFill>
                <a:srgbClr val="2E56C8"/>
              </a:solidFill>
            </a:endParaRPr>
          </a:p>
        </p:txBody>
      </p:sp>
      <p:pic>
        <p:nvPicPr>
          <p:cNvPr id="16" name="Picture 2" descr="C:\Users\samsung\Desktop\1.Asamble\654-multeciler-yine-kavga-cikardi-450x0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4768"/>
          <a:stretch/>
        </p:blipFill>
        <p:spPr bwMode="auto">
          <a:xfrm>
            <a:off x="717798" y="3062033"/>
            <a:ext cx="4286250" cy="25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amsung\Desktop\1.Asamble\20140825_56406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2746"/>
            <a:ext cx="5254983" cy="25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amsung\Desktop\1.Asamble\asker-yarali_bb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14281"/>
          <a:stretch/>
        </p:blipFill>
        <p:spPr bwMode="auto">
          <a:xfrm>
            <a:off x="411472" y="3027179"/>
            <a:ext cx="5199083" cy="25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samsung\Desktop\1.Asamble\ankarada_suriyeli_multecilerin_evleri_yakildi_h18758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"/>
          <a:stretch/>
        </p:blipFill>
        <p:spPr bwMode="auto">
          <a:xfrm>
            <a:off x="395536" y="3022630"/>
            <a:ext cx="5239844" cy="2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5827426" y="3430741"/>
            <a:ext cx="3099324" cy="646331"/>
          </a:xfrm>
          <a:prstGeom prst="rect">
            <a:avLst/>
          </a:prstGeom>
          <a:solidFill>
            <a:srgbClr val="C00000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848209" y="3430741"/>
            <a:ext cx="3099324" cy="646331"/>
          </a:xfrm>
          <a:prstGeom prst="rect">
            <a:avLst/>
          </a:prstGeom>
          <a:solidFill>
            <a:srgbClr val="C00000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Etimesgut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848209" y="3429000"/>
            <a:ext cx="3099324" cy="646331"/>
          </a:xfrm>
          <a:prstGeom prst="rect">
            <a:avLst/>
          </a:prstGeom>
          <a:solidFill>
            <a:srgbClr val="C00000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Shelter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848209" y="3413868"/>
            <a:ext cx="3099324" cy="646331"/>
          </a:xfrm>
          <a:prstGeom prst="rect">
            <a:avLst/>
          </a:prstGeom>
          <a:solidFill>
            <a:srgbClr val="C00000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tr-T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on FIRE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C:\Users\samsung\Desktop\1.Asamble\e471b811-d80e-4e04-b2c6-f60ee2972eb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67" y="1992497"/>
            <a:ext cx="6309691" cy="3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amsung\Desktop\1.Asamble\rotary_logo_detail_DIGITAL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02"/>
          <a:stretch/>
        </p:blipFill>
        <p:spPr bwMode="auto">
          <a:xfrm>
            <a:off x="3923928" y="3789606"/>
            <a:ext cx="170252" cy="1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amsung\Desktop\1.Asamble\rotary_logo_detail_DIGITAL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12"/>
          <a:stretch/>
        </p:blipFill>
        <p:spPr bwMode="auto">
          <a:xfrm rot="21283778">
            <a:off x="4139952" y="3697636"/>
            <a:ext cx="497613" cy="3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 rot="21420000">
            <a:off x="3812094" y="3910941"/>
            <a:ext cx="115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T.K.Merkezi</a:t>
            </a:r>
            <a:endParaRPr lang="tr-TR" sz="1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83595" y="1988840"/>
            <a:ext cx="242931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2E56C8"/>
                </a:solidFill>
              </a:rPr>
              <a:t>SOLUTION..</a:t>
            </a:r>
            <a:endParaRPr lang="tr-TR" b="1" dirty="0" smtClean="0">
              <a:solidFill>
                <a:srgbClr val="2E56C8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2E56C8"/>
                </a:solidFill>
              </a:rPr>
              <a:t> </a:t>
            </a:r>
          </a:p>
          <a:p>
            <a:pPr algn="ctr"/>
            <a:r>
              <a:rPr lang="tr-TR" sz="2400" b="1" dirty="0" smtClean="0">
                <a:solidFill>
                  <a:srgbClr val="2E56C8"/>
                </a:solidFill>
              </a:rPr>
              <a:t>ROTARY REFUGEE</a:t>
            </a:r>
          </a:p>
          <a:p>
            <a:pPr algn="ctr"/>
            <a:r>
              <a:rPr lang="tr-TR" sz="2400" b="1" dirty="0" smtClean="0">
                <a:solidFill>
                  <a:srgbClr val="2E56C8"/>
                </a:solidFill>
              </a:rPr>
              <a:t>REINTEGRATION</a:t>
            </a:r>
          </a:p>
          <a:p>
            <a:pPr algn="ctr"/>
            <a:r>
              <a:rPr lang="tr-TR" sz="2400" b="1" dirty="0" smtClean="0">
                <a:solidFill>
                  <a:srgbClr val="2E56C8"/>
                </a:solidFill>
              </a:rPr>
              <a:t>CENTER</a:t>
            </a:r>
          </a:p>
          <a:p>
            <a:pPr algn="ctr"/>
            <a:endParaRPr lang="tr-TR" sz="200" b="1" dirty="0">
              <a:solidFill>
                <a:srgbClr val="2E56C8"/>
              </a:solidFill>
            </a:endParaRPr>
          </a:p>
          <a:p>
            <a:pPr algn="ctr"/>
            <a:r>
              <a:rPr lang="tr-TR" sz="4000" b="1" dirty="0">
                <a:solidFill>
                  <a:srgbClr val="2E56C8"/>
                </a:solidFill>
              </a:rPr>
              <a:t>RRRC</a:t>
            </a:r>
          </a:p>
        </p:txBody>
      </p:sp>
      <p:pic>
        <p:nvPicPr>
          <p:cNvPr id="22" name="Picture 5" descr="C:\Users\samsung\Desktop\1.Asamble\rotary_logo_detail_DIGITAL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02"/>
          <a:stretch/>
        </p:blipFill>
        <p:spPr bwMode="auto">
          <a:xfrm>
            <a:off x="7662641" y="3790981"/>
            <a:ext cx="479164" cy="4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7504" y="1405751"/>
            <a:ext cx="712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2E56C8"/>
                </a:solidFill>
              </a:rPr>
              <a:t>WITH ROTARY REFUGEE REINTEGRATION CENTER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4228" y="2305903"/>
            <a:ext cx="92100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 </a:t>
            </a:r>
            <a:r>
              <a:rPr lang="tr-TR" dirty="0" err="1" smtClean="0"/>
              <a:t>consultancy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constructed</a:t>
            </a:r>
            <a:r>
              <a:rPr lang="tr-TR" dirty="0" smtClean="0"/>
              <a:t> / </a:t>
            </a:r>
            <a:r>
              <a:rPr lang="tr-TR" dirty="0" err="1" smtClean="0"/>
              <a:t>renovated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Istanbul City </a:t>
            </a:r>
            <a:r>
              <a:rPr lang="tr-TR" dirty="0" err="1" smtClean="0"/>
              <a:t>borders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mainly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Syrian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 </a:t>
            </a:r>
            <a:r>
              <a:rPr lang="tr-TR" dirty="0" err="1" smtClean="0"/>
              <a:t>whose</a:t>
            </a:r>
            <a:r>
              <a:rPr lang="tr-TR" dirty="0" smtClean="0"/>
              <a:t> </a:t>
            </a:r>
            <a:r>
              <a:rPr lang="tr-TR" dirty="0" err="1" smtClean="0"/>
              <a:t>population</a:t>
            </a:r>
            <a:r>
              <a:rPr lang="tr-TR" dirty="0" smtClean="0"/>
              <a:t> has </a:t>
            </a:r>
            <a:r>
              <a:rPr lang="tr-TR" dirty="0" err="1" smtClean="0"/>
              <a:t>reached</a:t>
            </a:r>
            <a:r>
              <a:rPr lang="tr-TR" dirty="0" smtClean="0"/>
              <a:t> %5 of </a:t>
            </a:r>
            <a:r>
              <a:rPr lang="tr-TR" dirty="0" err="1" smtClean="0"/>
              <a:t>entire</a:t>
            </a:r>
            <a:r>
              <a:rPr lang="tr-TR" dirty="0" smtClean="0"/>
              <a:t> </a:t>
            </a:r>
            <a:r>
              <a:rPr lang="tr-TR" dirty="0" err="1" smtClean="0"/>
              <a:t>Turkih</a:t>
            </a:r>
            <a:r>
              <a:rPr lang="tr-TR" dirty="0" smtClean="0"/>
              <a:t> </a:t>
            </a:r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r>
              <a:rPr lang="tr-TR" dirty="0" err="1" smtClean="0"/>
              <a:t>nowadays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facilitate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Syrian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 </a:t>
            </a:r>
            <a:r>
              <a:rPr lang="tr-TR" dirty="0" err="1" smtClean="0"/>
              <a:t>Arabic</a:t>
            </a:r>
            <a:r>
              <a:rPr lang="tr-TR" dirty="0" smtClean="0"/>
              <a:t> </a:t>
            </a:r>
            <a:r>
              <a:rPr lang="tr-TR" dirty="0" err="1" smtClean="0"/>
              <a:t>speaker</a:t>
            </a:r>
            <a:r>
              <a:rPr lang="tr-TR" dirty="0" smtClean="0"/>
              <a:t> </a:t>
            </a:r>
            <a:r>
              <a:rPr lang="tr-TR" dirty="0" err="1" smtClean="0"/>
              <a:t>employees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 be </a:t>
            </a:r>
            <a:r>
              <a:rPr lang="tr-TR" dirty="0" err="1" smtClean="0"/>
              <a:t>positioned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endParaRPr lang="tr-TR" dirty="0" smtClean="0"/>
          </a:p>
          <a:p>
            <a:r>
              <a:rPr lang="tr-TR" dirty="0" smtClean="0"/>
              <a:t>     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With</a:t>
            </a:r>
            <a:r>
              <a:rPr lang="tr-TR" dirty="0" smtClean="0"/>
              <a:t> help of </a:t>
            </a:r>
            <a:r>
              <a:rPr lang="tr-TR" dirty="0" err="1" smtClean="0"/>
              <a:t>Sponsors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Government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upon</a:t>
            </a:r>
            <a:r>
              <a:rPr lang="tr-TR" dirty="0" smtClean="0"/>
              <a:t> </a:t>
            </a:r>
            <a:r>
              <a:rPr lang="tr-TR" dirty="0" err="1" smtClean="0"/>
              <a:t>request</a:t>
            </a:r>
            <a:r>
              <a:rPr lang="tr-TR" dirty="0" smtClean="0"/>
              <a:t> of </a:t>
            </a:r>
            <a:r>
              <a:rPr lang="tr-TR" dirty="0" err="1" smtClean="0"/>
              <a:t>applicants</a:t>
            </a:r>
            <a:r>
              <a:rPr lang="tr-TR" dirty="0" smtClean="0"/>
              <a:t> a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smtClean="0"/>
              <a:t>      </a:t>
            </a:r>
            <a:r>
              <a:rPr lang="tr-TR" dirty="0" err="1" smtClean="0"/>
              <a:t>inspection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carried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emergency</a:t>
            </a:r>
            <a:r>
              <a:rPr lang="tr-TR" dirty="0" smtClean="0"/>
              <a:t> 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interventions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done 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center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not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Shelter</a:t>
            </a:r>
            <a:r>
              <a:rPr lang="tr-TR" dirty="0"/>
              <a:t> but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guide</a:t>
            </a:r>
            <a:r>
              <a:rPr lang="tr-TR" dirty="0"/>
              <a:t> </a:t>
            </a:r>
            <a:r>
              <a:rPr lang="tr-TR" dirty="0" err="1"/>
              <a:t>applicants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</a:p>
          <a:p>
            <a:r>
              <a:rPr lang="tr-TR" dirty="0"/>
              <a:t>      </a:t>
            </a:r>
            <a:r>
              <a:rPr lang="tr-TR" dirty="0" err="1"/>
              <a:t>already</a:t>
            </a:r>
            <a:r>
              <a:rPr lang="tr-TR" dirty="0"/>
              <a:t> </a:t>
            </a:r>
            <a:r>
              <a:rPr lang="tr-TR" dirty="0" err="1"/>
              <a:t>provided</a:t>
            </a:r>
            <a:r>
              <a:rPr lang="tr-TR" dirty="0"/>
              <a:t> </a:t>
            </a:r>
            <a:r>
              <a:rPr lang="tr-TR" dirty="0" err="1"/>
              <a:t>services</a:t>
            </a:r>
            <a:r>
              <a:rPr lang="tr-TR" dirty="0"/>
              <a:t> of </a:t>
            </a:r>
            <a:r>
              <a:rPr lang="tr-TR" dirty="0" err="1"/>
              <a:t>municipal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federal </a:t>
            </a:r>
            <a:r>
              <a:rPr lang="tr-TR" dirty="0" err="1"/>
              <a:t>government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8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7504" y="1405751"/>
            <a:ext cx="712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2E56C8"/>
                </a:solidFill>
              </a:rPr>
              <a:t>WITH ROTARY REFUGEE REINTEGRATION CENTER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74849" y="2060848"/>
            <a:ext cx="88573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mainly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life in Turkey,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tips</a:t>
            </a:r>
            <a:r>
              <a:rPr lang="tr-TR" dirty="0" smtClean="0"/>
              <a:t> on how </a:t>
            </a:r>
          </a:p>
          <a:p>
            <a:r>
              <a:rPr lang="tr-TR" dirty="0" smtClean="0"/>
              <a:t>      </a:t>
            </a:r>
            <a:r>
              <a:rPr lang="tr-TR" dirty="0" err="1" smtClean="0"/>
              <a:t>Refugees</a:t>
            </a:r>
            <a:r>
              <a:rPr lang="tr-TR" dirty="0" smtClean="0"/>
              <a:t> </a:t>
            </a:r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adapt</a:t>
            </a:r>
            <a:r>
              <a:rPr lang="tr-TR" dirty="0" smtClean="0"/>
              <a:t> </a:t>
            </a:r>
            <a:r>
              <a:rPr lang="tr-TR" dirty="0" err="1" smtClean="0"/>
              <a:t>themselves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/>
              <a:t>safely</a:t>
            </a:r>
            <a:r>
              <a:rPr lang="tr-TR" dirty="0"/>
              <a:t> </a:t>
            </a:r>
            <a:r>
              <a:rPr lang="tr-TR" dirty="0" smtClean="0"/>
              <a:t>in Turkey.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qualities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qualifications</a:t>
            </a:r>
            <a:r>
              <a:rPr lang="tr-TR" dirty="0" smtClean="0"/>
              <a:t> of </a:t>
            </a:r>
            <a:r>
              <a:rPr lang="tr-TR" dirty="0" err="1" smtClean="0"/>
              <a:t>refugees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recorded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case</a:t>
            </a:r>
            <a:r>
              <a:rPr lang="tr-TR" dirty="0" smtClean="0"/>
              <a:t> of </a:t>
            </a:r>
          </a:p>
          <a:p>
            <a:r>
              <a:rPr lang="tr-TR" dirty="0"/>
              <a:t> </a:t>
            </a:r>
            <a:r>
              <a:rPr lang="tr-TR" dirty="0" smtClean="0"/>
              <a:t>     a </a:t>
            </a:r>
            <a:r>
              <a:rPr lang="tr-TR" dirty="0" err="1" smtClean="0"/>
              <a:t>demand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employers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qualified</a:t>
            </a:r>
            <a:r>
              <a:rPr lang="tr-TR" dirty="0" smtClean="0"/>
              <a:t> </a:t>
            </a:r>
            <a:r>
              <a:rPr lang="tr-TR" dirty="0" err="1" smtClean="0"/>
              <a:t>labor</a:t>
            </a:r>
            <a:r>
              <a:rPr lang="tr-TR" dirty="0" smtClean="0"/>
              <a:t>, a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done.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 of </a:t>
            </a:r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qualifications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getting</a:t>
            </a:r>
            <a:r>
              <a:rPr lang="tr-TR" dirty="0" smtClean="0"/>
              <a:t> a </a:t>
            </a:r>
            <a:r>
              <a:rPr lang="tr-TR" dirty="0" err="1" smtClean="0"/>
              <a:t>job</a:t>
            </a:r>
            <a:r>
              <a:rPr lang="tr-TR" dirty="0" smtClean="0"/>
              <a:t>,  </a:t>
            </a:r>
            <a:r>
              <a:rPr lang="tr-TR" dirty="0" err="1" smtClean="0"/>
              <a:t>applicants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guided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attend</a:t>
            </a:r>
            <a:r>
              <a:rPr lang="tr-TR" dirty="0"/>
              <a:t> </a:t>
            </a:r>
            <a:r>
              <a:rPr lang="tr-TR" dirty="0" err="1" smtClean="0"/>
              <a:t>language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.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be </a:t>
            </a:r>
            <a:r>
              <a:rPr lang="tr-TR" dirty="0" err="1" smtClean="0"/>
              <a:t>given</a:t>
            </a:r>
            <a:r>
              <a:rPr lang="tr-TR" dirty="0" smtClean="0"/>
              <a:t> in RRRC </a:t>
            </a:r>
            <a:r>
              <a:rPr lang="tr-TR" dirty="0" err="1" smtClean="0"/>
              <a:t>too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RRRC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reach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’ </a:t>
            </a:r>
            <a:r>
              <a:rPr lang="tr-TR" dirty="0" err="1" smtClean="0"/>
              <a:t>ralatives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whom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 </a:t>
            </a:r>
            <a:r>
              <a:rPr lang="tr-TR" dirty="0" err="1" smtClean="0"/>
              <a:t>could</a:t>
            </a:r>
            <a:r>
              <a:rPr lang="tr-TR" dirty="0" smtClean="0"/>
              <a:t> not </a:t>
            </a:r>
            <a:r>
              <a:rPr lang="tr-TR" dirty="0" err="1" smtClean="0"/>
              <a:t>receive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news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 of </a:t>
            </a:r>
            <a:r>
              <a:rPr lang="tr-TR" dirty="0" err="1" smtClean="0"/>
              <a:t>availability</a:t>
            </a:r>
            <a:r>
              <a:rPr lang="tr-TR" dirty="0" smtClean="0"/>
              <a:t> of </a:t>
            </a:r>
            <a:r>
              <a:rPr lang="tr-TR" dirty="0" err="1" smtClean="0"/>
              <a:t>secure</a:t>
            </a:r>
            <a:r>
              <a:rPr lang="tr-TR" dirty="0" smtClean="0"/>
              <a:t> </a:t>
            </a:r>
            <a:r>
              <a:rPr lang="tr-TR" dirty="0" err="1" smtClean="0"/>
              <a:t>places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/>
              <a:t> </a:t>
            </a:r>
            <a:r>
              <a:rPr lang="tr-TR" dirty="0" err="1" smtClean="0"/>
              <a:t>return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home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RRRC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applicants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of </a:t>
            </a:r>
            <a:r>
              <a:rPr lang="tr-TR" dirty="0" err="1" smtClean="0"/>
              <a:t>returning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8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/>
          <p:cNvSpPr/>
          <p:nvPr/>
        </p:nvSpPr>
        <p:spPr>
          <a:xfrm>
            <a:off x="0" y="-17856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5882199"/>
            <a:ext cx="9144000" cy="1003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11" y="-17856"/>
            <a:ext cx="134370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2" b="83387" l="6814" r="92818">
                        <a14:foregroundMark x1="8103" y1="78275" x2="8103" y2="78275"/>
                        <a14:foregroundMark x1="11971" y1="78914" x2="11971" y2="78914"/>
                        <a14:foregroundMark x1="13076" y1="80831" x2="13076" y2="80831"/>
                        <a14:foregroundMark x1="18232" y1="78914" x2="18232" y2="78914"/>
                        <a14:foregroundMark x1="20994" y1="78914" x2="20994" y2="78914"/>
                        <a14:foregroundMark x1="19890" y1="80831" x2="19890" y2="80831"/>
                        <a14:foregroundMark x1="22099" y1="78594" x2="22099" y2="78594"/>
                        <a14:foregroundMark x1="23941" y1="77955" x2="23941" y2="77955"/>
                        <a14:foregroundMark x1="23941" y1="79872" x2="23941" y2="79872"/>
                        <a14:foregroundMark x1="26519" y1="78594" x2="26519" y2="78594"/>
                        <a14:foregroundMark x1="27808" y1="78594" x2="27808" y2="78594"/>
                        <a14:foregroundMark x1="28729" y1="78914" x2="28729" y2="78914"/>
                        <a14:foregroundMark x1="30203" y1="78594" x2="30203" y2="78594"/>
                        <a14:foregroundMark x1="30203" y1="76997" x2="30203" y2="76997"/>
                        <a14:foregroundMark x1="31492" y1="78914" x2="31492" y2="78914"/>
                        <a14:foregroundMark x1="34622" y1="79553" x2="34622" y2="79553"/>
                        <a14:foregroundMark x1="36832" y1="78594" x2="36832" y2="78594"/>
                        <a14:foregroundMark x1="40700" y1="78594" x2="40700" y2="78594"/>
                        <a14:foregroundMark x1="42541" y1="78594" x2="42541" y2="78594"/>
                        <a14:foregroundMark x1="45488" y1="78594" x2="45488" y2="78594"/>
                        <a14:foregroundMark x1="48803" y1="80511" x2="48803" y2="80511"/>
                        <a14:foregroundMark x1="50645" y1="80831" x2="50645" y2="80831"/>
                        <a14:foregroundMark x1="53223" y1="78594" x2="53223" y2="78594"/>
                        <a14:foregroundMark x1="57090" y1="78914" x2="57090" y2="78914"/>
                        <a14:foregroundMark x1="53039" y1="82109" x2="53039" y2="82109"/>
                        <a14:foregroundMark x1="60958" y1="80192" x2="60958" y2="80192"/>
                        <a14:foregroundMark x1="62431" y1="80192" x2="62431" y2="80192"/>
                        <a14:foregroundMark x1="64825" y1="78594" x2="64825" y2="78594"/>
                        <a14:foregroundMark x1="68692" y1="80831" x2="68692" y2="80831"/>
                        <a14:foregroundMark x1="72928" y1="81470" x2="72928" y2="81470"/>
                        <a14:foregroundMark x1="78453" y1="80192" x2="78453" y2="80192"/>
                        <a14:foregroundMark x1="77164" y1="79872" x2="77164" y2="79872"/>
                        <a14:foregroundMark x1="81031" y1="78914" x2="81031" y2="78914"/>
                        <a14:foregroundMark x1="83794" y1="76997" x2="83794" y2="76997"/>
                        <a14:foregroundMark x1="89134" y1="79233" x2="89134" y2="79233"/>
                        <a14:foregroundMark x1="91897" y1="78914" x2="91897" y2="78914"/>
                        <a14:foregroundMark x1="10129" y1="76677" x2="10129" y2="76677"/>
                        <a14:foregroundMark x1="11786" y1="76997" x2="11786" y2="76997"/>
                        <a14:foregroundMark x1="42726" y1="76677" x2="42726" y2="76677"/>
                        <a14:foregroundMark x1="34438" y1="76677" x2="34438" y2="76677"/>
                        <a14:foregroundMark x1="72007" y1="76358" x2="72007" y2="76358"/>
                        <a14:foregroundMark x1="63720" y1="78594" x2="63720" y2="78594"/>
                        <a14:foregroundMark x1="14180" y1="78275" x2="14180" y2="78275"/>
                        <a14:foregroundMark x1="13076" y1="78275" x2="13076" y2="78275"/>
                        <a14:foregroundMark x1="13996" y1="81150" x2="13996" y2="81150"/>
                        <a14:foregroundMark x1="16943" y1="78594" x2="16943" y2="78594"/>
                        <a14:foregroundMark x1="15470" y1="78914" x2="15470" y2="78914"/>
                        <a14:backgroundMark x1="34991" y1="47284" x2="34991" y2="47284"/>
                        <a14:backgroundMark x1="35543" y1="47604" x2="35543" y2="47604"/>
                        <a14:backgroundMark x1="32044" y1="53994" x2="32044" y2="53994"/>
                        <a14:backgroundMark x1="63904" y1="48562" x2="63904" y2="48562"/>
                        <a14:backgroundMark x1="67956" y1="55272" x2="67956" y2="55272"/>
                        <a14:backgroundMark x1="12155" y1="77955" x2="12155" y2="77955"/>
                        <a14:backgroundMark x1="12339" y1="79872" x2="12339" y2="79872"/>
                        <a14:backgroundMark x1="13260" y1="79233" x2="13260" y2="79233"/>
                        <a14:backgroundMark x1="16390" y1="80192" x2="16390" y2="80192"/>
                        <a14:backgroundMark x1="17495" y1="80192" x2="17495" y2="80192"/>
                        <a14:backgroundMark x1="20626" y1="80511" x2="20626" y2="80511"/>
                        <a14:backgroundMark x1="20074" y1="78914" x2="20074" y2="78914"/>
                        <a14:backgroundMark x1="25967" y1="80511" x2="25967" y2="80511"/>
                        <a14:backgroundMark x1="25783" y1="78594" x2="25783" y2="78594"/>
                        <a14:backgroundMark x1="30755" y1="80192" x2="30755" y2="80192"/>
                        <a14:backgroundMark x1="32597" y1="79872" x2="32597" y2="79872"/>
                        <a14:backgroundMark x1="36648" y1="80511" x2="36648" y2="80511"/>
                        <a14:backgroundMark x1="40331" y1="79872" x2="40331" y2="79872"/>
                        <a14:backgroundMark x1="51197" y1="79233" x2="51197" y2="79233"/>
                        <a14:backgroundMark x1="51381" y1="80511" x2="51381" y2="80511"/>
                        <a14:backgroundMark x1="56354" y1="80831" x2="56354" y2="80831"/>
                        <a14:backgroundMark x1="56354" y1="78914" x2="56354" y2="78914"/>
                        <a14:backgroundMark x1="60405" y1="78914" x2="60405" y2="78914"/>
                        <a14:backgroundMark x1="69245" y1="79233" x2="69245" y2="79233"/>
                        <a14:backgroundMark x1="72192" y1="82748" x2="72192" y2="82748"/>
                        <a14:backgroundMark x1="71639" y1="80831" x2="71639" y2="80831"/>
                        <a14:backgroundMark x1="77901" y1="79233" x2="77901" y2="79233"/>
                        <a14:backgroundMark x1="81768" y1="80511" x2="81768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10938" r="19490" b="24703"/>
          <a:stretch/>
        </p:blipFill>
        <p:spPr bwMode="auto">
          <a:xfrm>
            <a:off x="755576" y="5832841"/>
            <a:ext cx="1392300" cy="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43" y1="48750" x2="19643" y2="48750"/>
                        <a14:foregroundMark x1="20536" y1="37813" x2="20536" y2="37813"/>
                        <a14:foregroundMark x1="25446" y1="21563" x2="25446" y2="21563"/>
                        <a14:foregroundMark x1="25000" y1="13125" x2="25000" y2="13125"/>
                        <a14:foregroundMark x1="20982" y1="9688" x2="20982" y2="9688"/>
                        <a14:foregroundMark x1="6696" y1="65313" x2="6696" y2="65313"/>
                        <a14:foregroundMark x1="13393" y1="70000" x2="13393" y2="70000"/>
                        <a14:foregroundMark x1="17411" y1="57188" x2="17411" y2="57188"/>
                        <a14:foregroundMark x1="13839" y1="54375" x2="13839" y2="54375"/>
                        <a14:foregroundMark x1="51339" y1="42813" x2="51339" y2="42813"/>
                        <a14:foregroundMark x1="51339" y1="35625" x2="51339" y2="35625"/>
                        <a14:foregroundMark x1="50446" y1="28125" x2="50446" y2="28125"/>
                        <a14:foregroundMark x1="51339" y1="22188" x2="51339" y2="22188"/>
                        <a14:foregroundMark x1="49107" y1="16250" x2="49107" y2="16250"/>
                        <a14:foregroundMark x1="37500" y1="54375" x2="37500" y2="54375"/>
                        <a14:foregroundMark x1="50446" y1="12188" x2="50446" y2="12188"/>
                        <a14:foregroundMark x1="50446" y1="8125" x2="50446" y2="8125"/>
                        <a14:foregroundMark x1="50000" y1="5000" x2="50000" y2="5000"/>
                        <a14:foregroundMark x1="50000" y1="3438" x2="50000" y2="3438"/>
                        <a14:foregroundMark x1="50000" y1="1875" x2="50000" y2="1875"/>
                        <a14:foregroundMark x1="50000" y1="1250" x2="50000" y2="1250"/>
                        <a14:foregroundMark x1="48661" y1="64688" x2="48661" y2="64688"/>
                        <a14:foregroundMark x1="36607" y1="69375" x2="36607" y2="69375"/>
                        <a14:foregroundMark x1="32589" y1="65625" x2="32589" y2="65625"/>
                        <a14:foregroundMark x1="42411" y1="63125" x2="42411" y2="63125"/>
                        <a14:foregroundMark x1="53571" y1="61563" x2="53571" y2="61563"/>
                        <a14:foregroundMark x1="48661" y1="57813" x2="48661" y2="57813"/>
                        <a14:foregroundMark x1="37500" y1="59688" x2="37500" y2="59688"/>
                        <a14:foregroundMark x1="38393" y1="76563" x2="38393" y2="76563"/>
                        <a14:foregroundMark x1="31696" y1="82813" x2="31696" y2="82813"/>
                        <a14:foregroundMark x1="36607" y1="89063" x2="36607" y2="89063"/>
                        <a14:foregroundMark x1="52679" y1="89375" x2="52679" y2="89375"/>
                        <a14:foregroundMark x1="59821" y1="88438" x2="59821" y2="88438"/>
                        <a14:foregroundMark x1="75446" y1="84063" x2="75446" y2="84063"/>
                        <a14:foregroundMark x1="81250" y1="81875" x2="81250" y2="81875"/>
                        <a14:foregroundMark x1="87500" y1="74688" x2="87500" y2="74688"/>
                        <a14:foregroundMark x1="89286" y1="66250" x2="89286" y2="66250"/>
                        <a14:foregroundMark x1="88393" y1="63438" x2="88393" y2="63438"/>
                        <a14:foregroundMark x1="81696" y1="52188" x2="81696" y2="52188"/>
                        <a14:foregroundMark x1="79018" y1="46250" x2="79018" y2="46250"/>
                        <a14:foregroundMark x1="76786" y1="34375" x2="76786" y2="34375"/>
                        <a14:foregroundMark x1="74554" y1="25625" x2="74554" y2="25625"/>
                        <a14:foregroundMark x1="74554" y1="17188" x2="74554" y2="17188"/>
                        <a14:foregroundMark x1="79464" y1="12500" x2="79464" y2="12500"/>
                        <a14:foregroundMark x1="76339" y1="9063" x2="76339" y2="9063"/>
                        <a14:foregroundMark x1="80804" y1="6563" x2="80804" y2="6563"/>
                        <a14:foregroundMark x1="8929" y1="75313" x2="8929" y2="75313"/>
                        <a14:foregroundMark x1="32143" y1="76563" x2="32143" y2="76563"/>
                        <a14:foregroundMark x1="25893" y1="74688" x2="25893" y2="74688"/>
                        <a14:foregroundMark x1="28125" y1="72188" x2="28125" y2="72188"/>
                        <a14:foregroundMark x1="25893" y1="67500" x2="25893" y2="67500"/>
                        <a14:foregroundMark x1="21429" y1="66563" x2="21429" y2="66563"/>
                        <a14:foregroundMark x1="19196" y1="65625" x2="19196" y2="65625"/>
                        <a14:foregroundMark x1="18304" y1="77188" x2="18304" y2="77188"/>
                        <a14:foregroundMark x1="18304" y1="77188" x2="18304" y2="77188"/>
                        <a14:foregroundMark x1="23661" y1="84375" x2="37946" y2="84375"/>
                        <a14:foregroundMark x1="50446" y1="86250" x2="66964" y2="86250"/>
                        <a14:foregroundMark x1="29018" y1="76563" x2="85714" y2="76250"/>
                        <a14:foregroundMark x1="16964" y1="70625" x2="81250" y2="69375"/>
                        <a14:foregroundMark x1="21875" y1="66875" x2="83036" y2="67188"/>
                        <a14:foregroundMark x1="52232" y1="76250" x2="49554" y2="53125"/>
                        <a14:foregroundMark x1="57143" y1="84375" x2="58482" y2="53438"/>
                        <a14:foregroundMark x1="54464" y1="96250" x2="19643" y2="84375"/>
                        <a14:foregroundMark x1="34821" y1="91875" x2="41518" y2="92813"/>
                        <a14:foregroundMark x1="56696" y1="94688" x2="56696" y2="94688"/>
                        <a14:foregroundMark x1="57589" y1="94688" x2="57589" y2="94688"/>
                        <a14:foregroundMark x1="63839" y1="94063" x2="63839" y2="94063"/>
                        <a14:foregroundMark x1="63839" y1="93438" x2="66071" y2="91563"/>
                        <a14:foregroundMark x1="68750" y1="90000" x2="68750" y2="90000"/>
                        <a14:foregroundMark x1="71875" y1="87500" x2="71875" y2="87500"/>
                        <a14:foregroundMark x1="72321" y1="86875" x2="73661" y2="85625"/>
                        <a14:foregroundMark x1="75446" y1="84063" x2="75446" y2="84063"/>
                        <a14:foregroundMark x1="75446" y1="83750" x2="75446" y2="83750"/>
                        <a14:foregroundMark x1="76339" y1="82813" x2="76339" y2="82813"/>
                        <a14:foregroundMark x1="78125" y1="81250" x2="78125" y2="81250"/>
                        <a14:foregroundMark x1="78571" y1="80625" x2="79018" y2="79688"/>
                        <a14:foregroundMark x1="80357" y1="78438" x2="80357" y2="78438"/>
                        <a14:foregroundMark x1="80804" y1="78438" x2="81696" y2="77188"/>
                        <a14:foregroundMark x1="83482" y1="75938" x2="83482" y2="75938"/>
                        <a14:foregroundMark x1="83482" y1="75313" x2="83482" y2="72813"/>
                        <a14:foregroundMark x1="83482" y1="72500" x2="83482" y2="72500"/>
                        <a14:foregroundMark x1="82143" y1="70313" x2="80357" y2="69688"/>
                        <a14:foregroundMark x1="76786" y1="68750" x2="75000" y2="68438"/>
                        <a14:foregroundMark x1="62054" y1="69063" x2="62054" y2="69063"/>
                        <a14:foregroundMark x1="61607" y1="64688" x2="61607" y2="64688"/>
                        <a14:foregroundMark x1="64286" y1="62500" x2="65179" y2="62187"/>
                        <a14:foregroundMark x1="66071" y1="62187" x2="66071" y2="62187"/>
                        <a14:foregroundMark x1="66518" y1="60938" x2="66518" y2="60938"/>
                        <a14:foregroundMark x1="62946" y1="60000" x2="62946" y2="60000"/>
                        <a14:foregroundMark x1="68304" y1="61563" x2="68750" y2="62813"/>
                        <a14:foregroundMark x1="69643" y1="63750" x2="70089" y2="64375"/>
                        <a14:foregroundMark x1="71875" y1="74063" x2="20536" y2="80625"/>
                        <a14:foregroundMark x1="31250" y1="81563" x2="54911" y2="85000"/>
                        <a14:foregroundMark x1="22321" y1="79688" x2="23661" y2="61563"/>
                        <a14:foregroundMark x1="31250" y1="61563" x2="30357" y2="59688"/>
                        <a14:foregroundMark x1="35714" y1="57188" x2="35714" y2="57188"/>
                        <a14:foregroundMark x1="42857" y1="55000" x2="42857" y2="55000"/>
                        <a14:foregroundMark x1="45982" y1="52500" x2="45982" y2="52500"/>
                        <a14:foregroundMark x1="46429" y1="46250" x2="49554" y2="26563"/>
                        <a14:foregroundMark x1="65179" y1="57500" x2="65179" y2="57500"/>
                        <a14:foregroundMark x1="70536" y1="60938" x2="70536" y2="60938"/>
                        <a14:foregroundMark x1="76339" y1="65000" x2="76339" y2="65000"/>
                        <a14:foregroundMark x1="11607" y1="58125" x2="25000" y2="20313"/>
                        <a14:foregroundMark x1="23661" y1="12500" x2="18304" y2="4375"/>
                        <a14:foregroundMark x1="92857" y1="62813" x2="92857" y2="62813"/>
                        <a14:foregroundMark x1="95536" y1="63125" x2="95536" y2="63125"/>
                        <a14:foregroundMark x1="95536" y1="60000" x2="95536" y2="60000"/>
                        <a14:foregroundMark x1="96429" y1="60000" x2="96429" y2="60000"/>
                        <a14:foregroundMark x1="95536" y1="71563" x2="95536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5827426" y="5949280"/>
            <a:ext cx="641229" cy="89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C:\Users\samsung\Desktop\1.Asamble\rotary_logo_detail_DIG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>
                        <a14:foregroundMark x1="1300" y1="32181" x2="1200" y2="60638"/>
                        <a14:foregroundMark x1="2100" y1="48936" x2="6900" y2="48138"/>
                        <a14:foregroundMark x1="7900" y1="46543" x2="9300" y2="34309"/>
                        <a14:foregroundMark x1="7100" y1="31915" x2="1700" y2="31383"/>
                        <a14:foregroundMark x1="6900" y1="51330" x2="9100" y2="61436"/>
                        <a14:foregroundMark x1="1700" y1="64096" x2="1700" y2="64096"/>
                        <a14:foregroundMark x1="1600" y1="29255" x2="1600" y2="29255"/>
                        <a14:foregroundMark x1="4900" y1="29255" x2="4900" y2="29255"/>
                        <a14:foregroundMark x1="8500" y1="63032" x2="8500" y2="63032"/>
                        <a14:foregroundMark x1="9200" y1="64362" x2="9200" y2="64362"/>
                        <a14:foregroundMark x1="14300" y1="61170" x2="14300" y2="61170"/>
                        <a14:foregroundMark x1="13300" y1="53191" x2="13300" y2="53191"/>
                        <a14:foregroundMark x1="24800" y1="44681" x2="24800" y2="44681"/>
                        <a14:foregroundMark x1="32100" y1="55585" x2="32100" y2="55585"/>
                        <a14:foregroundMark x1="42900" y1="48936" x2="42900" y2="48936"/>
                        <a14:foregroundMark x1="51000" y1="47074" x2="51000" y2="47074"/>
                        <a14:foregroundMark x1="76100" y1="22074" x2="76100" y2="22074"/>
                        <a14:backgroundMark x1="12800" y1="14894" x2="12800" y2="14894"/>
                        <a14:backgroundMark x1="22700" y1="16755" x2="22700" y2="16755"/>
                        <a14:backgroundMark x1="3300" y1="11436" x2="58700" y2="12766"/>
                        <a14:backgroundMark x1="1500" y1="23936" x2="57800" y2="25532"/>
                        <a14:backgroundMark x1="50100" y1="20213" x2="800" y2="4521"/>
                        <a14:backgroundMark x1="4400" y1="77394" x2="4200" y2="55053"/>
                        <a14:backgroundMark x1="3500" y1="42287" x2="6400" y2="37500"/>
                        <a14:backgroundMark x1="4300" y1="38298" x2="4300" y2="38298"/>
                        <a14:backgroundMark x1="3800" y1="37766" x2="3800" y2="37766"/>
                        <a14:backgroundMark x1="3300" y1="40691" x2="3300" y2="40691"/>
                        <a14:backgroundMark x1="11600" y1="83511" x2="11600" y2="83511"/>
                        <a14:backgroundMark x1="19200" y1="85904" x2="20700" y2="86170"/>
                        <a14:backgroundMark x1="24100" y1="87500" x2="30000" y2="87766"/>
                        <a14:backgroundMark x1="35700" y1="86968" x2="40600" y2="92287"/>
                        <a14:backgroundMark x1="42600" y1="91755" x2="44200" y2="91755"/>
                        <a14:backgroundMark x1="47500" y1="91755" x2="49500" y2="92819"/>
                        <a14:backgroundMark x1="50300" y1="92819" x2="50300" y2="92819"/>
                        <a14:backgroundMark x1="50700" y1="92553" x2="45700" y2="90691"/>
                        <a14:backgroundMark x1="38200" y1="86702" x2="38200" y2="86702"/>
                        <a14:backgroundMark x1="38000" y1="85372" x2="37600" y2="84840"/>
                        <a14:backgroundMark x1="35200" y1="81117" x2="34400" y2="80851"/>
                        <a14:backgroundMark x1="31700" y1="80053" x2="31700" y2="80053"/>
                        <a14:backgroundMark x1="26900" y1="78723" x2="26200" y2="78723"/>
                        <a14:backgroundMark x1="23000" y1="78457" x2="22600" y2="78457"/>
                        <a14:backgroundMark x1="14400" y1="78457" x2="14400" y2="78457"/>
                        <a14:backgroundMark x1="14400" y1="78457" x2="14400" y2="78457"/>
                        <a14:backgroundMark x1="79400" y1="3723" x2="79400" y2="3723"/>
                        <a14:backgroundMark x1="83800" y1="2660" x2="83800" y2="2660"/>
                        <a14:backgroundMark x1="82900" y1="15160" x2="82900" y2="15160"/>
                        <a14:backgroundMark x1="78800" y1="96543" x2="78800" y2="96543"/>
                        <a14:backgroundMark x1="83100" y1="97606" x2="83100" y2="97606"/>
                        <a14:backgroundMark x1="77200" y1="31383" x2="77200" y2="31383"/>
                        <a14:backgroundMark x1="86300" y1="30319" x2="86300" y2="30319"/>
                        <a14:backgroundMark x1="90100" y1="50000" x2="90100" y2="50000"/>
                        <a14:backgroundMark x1="72600" y1="51862" x2="72600" y2="51862"/>
                        <a14:backgroundMark x1="78600" y1="52128" x2="78600" y2="52128"/>
                        <a14:backgroundMark x1="86200" y1="69947" x2="86200" y2="69947"/>
                        <a14:backgroundMark x1="78400" y1="69149" x2="7840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0236"/>
            <a:ext cx="2148835" cy="8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293790" y="5872345"/>
            <a:ext cx="70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Şişli</a:t>
            </a:r>
            <a:endParaRPr lang="tr-TR" sz="2200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19497" y="6549445"/>
            <a:ext cx="102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A7E"/>
                </a:solidFill>
                <a:latin typeface="+mj-lt"/>
                <a:cs typeface="BrowalliaUPC" panose="020B0604020202020204" pitchFamily="34" charset="-34"/>
              </a:rPr>
              <a:t>Kulübü</a:t>
            </a:r>
            <a:endParaRPr lang="tr-TR" b="1" dirty="0">
              <a:solidFill>
                <a:srgbClr val="002A7E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6512" y="6672674"/>
            <a:ext cx="2952328" cy="215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" cap="none" spc="100" dirty="0" smtClean="0">
                <a:ln w="12700">
                  <a:solidFill>
                    <a:srgbClr val="009AD0"/>
                  </a:solidFill>
                  <a:prstDash val="solid"/>
                </a:ln>
                <a:solidFill>
                  <a:srgbClr val="00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Hizmetleriniz dünyaya armağan olsun</a:t>
            </a:r>
            <a:endParaRPr lang="tr-TR" sz="800" cap="none" spc="100" dirty="0">
              <a:ln w="12700">
                <a:solidFill>
                  <a:srgbClr val="009AD0"/>
                </a:solidFill>
                <a:prstDash val="solid"/>
              </a:ln>
              <a:solidFill>
                <a:srgbClr val="00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108520" y="88176"/>
            <a:ext cx="650516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 ROTARY YEAR</a:t>
            </a:r>
            <a:endParaRPr lang="tr-TR" sz="4000" b="1" cap="none" spc="300" dirty="0" smtClean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spc="300" dirty="0" smtClean="0">
                <a:ln w="11430" cmpd="sng">
                  <a:solidFill>
                    <a:srgbClr val="285EA0"/>
                  </a:solidFill>
                  <a:prstDash val="solid"/>
                  <a:miter lim="800000"/>
                </a:ln>
                <a:solidFill>
                  <a:srgbClr val="285E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tr-TR" sz="3200" b="1" spc="300" dirty="0">
              <a:ln w="11430" cmpd="sng">
                <a:solidFill>
                  <a:srgbClr val="285EA0"/>
                </a:solidFill>
                <a:prstDash val="solid"/>
                <a:miter lim="800000"/>
              </a:ln>
              <a:solidFill>
                <a:srgbClr val="285E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7504" y="1405751"/>
            <a:ext cx="712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2E56C8"/>
                </a:solidFill>
              </a:rPr>
              <a:t>ROTARY REFUGEE REINTEGRATION CENTER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74849" y="2060848"/>
            <a:ext cx="90328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planned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completed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2 </a:t>
            </a:r>
            <a:r>
              <a:rPr lang="tr-TR" dirty="0" err="1" smtClean="0"/>
              <a:t>or</a:t>
            </a:r>
            <a:r>
              <a:rPr lang="tr-TR" dirty="0" smtClean="0"/>
              <a:t> 3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Rotary</a:t>
            </a:r>
            <a:r>
              <a:rPr lang="tr-TR" dirty="0" smtClean="0"/>
              <a:t> </a:t>
            </a:r>
            <a:r>
              <a:rPr lang="tr-TR" dirty="0" err="1" smtClean="0"/>
              <a:t>Clubs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Rotary</a:t>
            </a:r>
            <a:r>
              <a:rPr lang="tr-TR" dirty="0" smtClean="0"/>
              <a:t> World </a:t>
            </a:r>
            <a:r>
              <a:rPr lang="tr-TR" dirty="0" err="1" smtClean="0"/>
              <a:t>Districts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Benefiting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municipal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federal </a:t>
            </a:r>
            <a:r>
              <a:rPr lang="tr-TR" dirty="0" err="1" smtClean="0"/>
              <a:t>government</a:t>
            </a:r>
            <a:r>
              <a:rPr lang="tr-TR" dirty="0" smtClean="0"/>
              <a:t> </a:t>
            </a:r>
            <a:r>
              <a:rPr lang="tr-TR" dirty="0" err="1" smtClean="0"/>
              <a:t>sources</a:t>
            </a:r>
            <a:r>
              <a:rPr lang="tr-TR" dirty="0" smtClean="0"/>
              <a:t> a </a:t>
            </a:r>
            <a:r>
              <a:rPr lang="tr-TR" dirty="0" err="1" smtClean="0"/>
              <a:t>field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proper</a:t>
            </a:r>
            <a:r>
              <a:rPr lang="tr-TR" dirty="0" smtClean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provided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renovation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Rotary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fund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centers</a:t>
            </a:r>
            <a:r>
              <a:rPr lang="tr-TR" dirty="0" smtClean="0"/>
              <a:t> </a:t>
            </a:r>
            <a:r>
              <a:rPr lang="tr-TR" dirty="0" err="1" smtClean="0"/>
              <a:t>sources</a:t>
            </a:r>
            <a:r>
              <a:rPr lang="tr-TR" dirty="0" smtClean="0"/>
              <a:t> via </a:t>
            </a:r>
            <a:r>
              <a:rPr lang="tr-TR" dirty="0" err="1" smtClean="0"/>
              <a:t>government</a:t>
            </a:r>
            <a:r>
              <a:rPr lang="tr-TR" dirty="0" smtClean="0"/>
              <a:t>, </a:t>
            </a:r>
            <a:r>
              <a:rPr lang="tr-TR" dirty="0" err="1" smtClean="0"/>
              <a:t>volunteers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sponsor </a:t>
            </a:r>
            <a:r>
              <a:rPr lang="tr-TR" dirty="0" err="1" smtClean="0"/>
              <a:t>efforts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</a:p>
          <a:p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Rotary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 2016-2017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optimise</a:t>
            </a:r>
            <a:r>
              <a:rPr lang="tr-TR" dirty="0" smtClean="0"/>
              <a:t> </a:t>
            </a:r>
            <a:r>
              <a:rPr lang="tr-TR" dirty="0" err="1" smtClean="0"/>
              <a:t>actual</a:t>
            </a:r>
            <a:r>
              <a:rPr lang="tr-TR" dirty="0" smtClean="0"/>
              <a:t> </a:t>
            </a:r>
            <a:r>
              <a:rPr lang="tr-TR" dirty="0" err="1" smtClean="0"/>
              <a:t>facilities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Starting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July</a:t>
            </a:r>
            <a:r>
              <a:rPr lang="tr-TR" dirty="0" smtClean="0"/>
              <a:t> 2017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transferred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authority</a:t>
            </a:r>
            <a:r>
              <a:rPr lang="tr-TR" dirty="0" smtClean="0"/>
              <a:t> of </a:t>
            </a:r>
            <a:r>
              <a:rPr lang="tr-TR" dirty="0" err="1" smtClean="0"/>
              <a:t>government</a:t>
            </a:r>
            <a:r>
              <a:rPr lang="tr-TR" dirty="0" smtClean="0"/>
              <a:t> in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endParaRPr lang="tr-TR" dirty="0"/>
          </a:p>
          <a:p>
            <a:r>
              <a:rPr lang="tr-TR" dirty="0" smtClean="0"/>
              <a:t>    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services</a:t>
            </a:r>
            <a:r>
              <a:rPr lang="tr-TR" dirty="0" smtClean="0"/>
              <a:t>, </a:t>
            </a:r>
            <a:r>
              <a:rPr lang="tr-TR" dirty="0" err="1" smtClean="0"/>
              <a:t>nevertheless</a:t>
            </a:r>
            <a:r>
              <a:rPr lang="tr-TR" dirty="0" smtClean="0"/>
              <a:t> it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continuously</a:t>
            </a:r>
            <a:r>
              <a:rPr lang="tr-TR" dirty="0" smtClean="0"/>
              <a:t> be </a:t>
            </a:r>
            <a:r>
              <a:rPr lang="tr-TR" dirty="0" err="1" smtClean="0"/>
              <a:t>supported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Rotary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not </a:t>
            </a:r>
            <a:r>
              <a:rPr lang="tr-TR" dirty="0" err="1" smtClean="0"/>
              <a:t>only</a:t>
            </a:r>
            <a:r>
              <a:rPr lang="tr-TR" dirty="0" smtClean="0"/>
              <a:t> service </a:t>
            </a:r>
            <a:r>
              <a:rPr lang="tr-TR" dirty="0" err="1" smtClean="0"/>
              <a:t>Syrian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 but </a:t>
            </a:r>
            <a:r>
              <a:rPr lang="tr-TR" dirty="0" err="1" smtClean="0"/>
              <a:t>will</a:t>
            </a:r>
            <a:r>
              <a:rPr lang="tr-TR" dirty="0" smtClean="0"/>
              <a:t> service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Refugees</a:t>
            </a:r>
            <a:r>
              <a:rPr lang="tr-TR" dirty="0" smtClean="0"/>
              <a:t> of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nations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8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Bildschirmpräsentation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Ofis Teması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Rotary Verlags GmbH</cp:lastModifiedBy>
  <cp:revision>209</cp:revision>
  <dcterms:created xsi:type="dcterms:W3CDTF">2015-05-04T11:23:52Z</dcterms:created>
  <dcterms:modified xsi:type="dcterms:W3CDTF">2015-11-04T11:50:35Z</dcterms:modified>
</cp:coreProperties>
</file>